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363" r:id="rId2"/>
    <p:sldId id="257" r:id="rId3"/>
    <p:sldId id="258" r:id="rId4"/>
    <p:sldId id="259" r:id="rId5"/>
    <p:sldId id="261" r:id="rId6"/>
    <p:sldId id="370" r:id="rId7"/>
    <p:sldId id="269" r:id="rId8"/>
    <p:sldId id="270" r:id="rId9"/>
    <p:sldId id="371" r:id="rId10"/>
    <p:sldId id="379" r:id="rId11"/>
    <p:sldId id="372" r:id="rId12"/>
    <p:sldId id="271" r:id="rId13"/>
    <p:sldId id="374" r:id="rId14"/>
    <p:sldId id="273" r:id="rId15"/>
    <p:sldId id="377" r:id="rId16"/>
    <p:sldId id="272" r:id="rId17"/>
    <p:sldId id="378" r:id="rId18"/>
    <p:sldId id="364" r:id="rId19"/>
    <p:sldId id="365" r:id="rId20"/>
    <p:sldId id="366" r:id="rId21"/>
    <p:sldId id="367" r:id="rId22"/>
    <p:sldId id="368" r:id="rId23"/>
    <p:sldId id="264" r:id="rId24"/>
    <p:sldId id="361" r:id="rId25"/>
    <p:sldId id="381" r:id="rId26"/>
    <p:sldId id="383" r:id="rId2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84912105453"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52" autoAdjust="0"/>
    <p:restoredTop sz="87915" autoAdjust="0"/>
  </p:normalViewPr>
  <p:slideViewPr>
    <p:cSldViewPr snapToGrid="0">
      <p:cViewPr varScale="1">
        <p:scale>
          <a:sx n="63" d="100"/>
          <a:sy n="63" d="100"/>
        </p:scale>
        <p:origin x="924"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2D8CF734-40CE-47CA-B304-EE1665080D07}" type="datetimeFigureOut">
              <a:rPr lang="en-US" smtClean="0"/>
              <a:t>9/10/2025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F876A6CE-04C6-478E-9589-91CF9FD5FA24}"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76A6CE-04C6-478E-9589-91CF9FD5FA24}"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76A6CE-04C6-478E-9589-91CF9FD5FA24}"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76A6CE-04C6-478E-9589-91CF9FD5FA24}"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76A6CE-04C6-478E-9589-91CF9FD5FA24}"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76A6CE-04C6-478E-9589-91CF9FD5FA24}"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76A6CE-04C6-478E-9589-91CF9FD5FA24}"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76A6CE-04C6-478E-9589-91CF9FD5FA24}"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b="1" dirty="0"/>
              <a:t>Theem 1,  qhov uas nws txuas nrog koj yog ib tseem ceeb heev.</a:t>
            </a:r>
          </a:p>
          <a:p>
            <a:endParaRPr lang="vi-VN" dirty="0"/>
          </a:p>
          <a:p>
            <a:pPr marL="0" marR="0" lvl="0" indent="0" algn="l" defTabSz="914400" rtl="0" eaLnBrk="1" fontAlgn="auto" latinLnBrk="0" hangingPunct="1">
              <a:lnSpc>
                <a:spcPct val="100000"/>
              </a:lnSpc>
              <a:spcBef>
                <a:spcPts val="0"/>
              </a:spcBef>
              <a:spcAft>
                <a:spcPts val="0"/>
              </a:spcAft>
              <a:buClrTx/>
              <a:buSzTx/>
              <a:buFontTx/>
              <a:buNone/>
              <a:defRPr/>
            </a:pPr>
            <a:r>
              <a:rPr lang="en-US" altLang="vi-VN" sz="1200" b="1" dirty="0" err="1"/>
              <a:t>Ruaj</a:t>
            </a:r>
            <a:r>
              <a:rPr lang="en-US" altLang="vi-VN" sz="1200" b="1" dirty="0"/>
              <a:t> </a:t>
            </a:r>
            <a:r>
              <a:rPr lang="en-US" altLang="vi-VN" sz="1200" b="1" dirty="0" err="1"/>
              <a:t>khov</a:t>
            </a:r>
            <a:r>
              <a:rPr lang="en-US" altLang="vi-VN" sz="1200" b="1" dirty="0"/>
              <a:t> </a:t>
            </a:r>
            <a:r>
              <a:rPr lang="en-US" altLang="vi-VN" sz="1200" b="1" dirty="0" err="1"/>
              <a:t>tias</a:t>
            </a:r>
            <a:r>
              <a:rPr lang="en-US" altLang="vi-VN" sz="1200" b="1" dirty="0"/>
              <a:t> </a:t>
            </a:r>
            <a:r>
              <a:rPr lang="en-US" altLang="vi-VN" sz="1200" dirty="0" err="1"/>
              <a:t>koj</a:t>
            </a:r>
            <a:r>
              <a:rPr lang="en-US" altLang="vi-VN" sz="1200" dirty="0"/>
              <a:t> </a:t>
            </a:r>
            <a:r>
              <a:rPr lang="en-US" altLang="vi-VN" sz="1200" dirty="0" err="1"/>
              <a:t>yuav</a:t>
            </a:r>
            <a:r>
              <a:rPr lang="en-US" altLang="vi-VN" sz="1200" dirty="0"/>
              <a:t> </a:t>
            </a:r>
            <a:r>
              <a:rPr lang="en-US" altLang="vi-VN" sz="1200" dirty="0" err="1"/>
              <a:t>pab</a:t>
            </a:r>
            <a:r>
              <a:rPr lang="en-US" altLang="vi-VN" sz="1200" dirty="0"/>
              <a:t> </a:t>
            </a:r>
            <a:r>
              <a:rPr lang="en-US" altLang="vi-VN" sz="1200" dirty="0" err="1"/>
              <a:t>nws</a:t>
            </a:r>
            <a:r>
              <a:rPr lang="en-US" altLang="vi-VN" sz="1200" dirty="0"/>
              <a:t> </a:t>
            </a:r>
            <a:r>
              <a:rPr lang="en-US" altLang="vi-VN" sz="1200" dirty="0" err="1"/>
              <a:t>mus</a:t>
            </a:r>
            <a:r>
              <a:rPr lang="en-US" altLang="vi-VN" sz="1200" dirty="0"/>
              <a:t> </a:t>
            </a:r>
            <a:r>
              <a:rPr lang="en-US" altLang="vi-VN" sz="1200" dirty="0" err="1"/>
              <a:t>txog</a:t>
            </a:r>
            <a:r>
              <a:rPr lang="en-US" altLang="vi-VN" sz="1200" dirty="0"/>
              <a:t> </a:t>
            </a:r>
            <a:r>
              <a:rPr lang="en-US" altLang="vi-VN" sz="1200" dirty="0" err="1"/>
              <a:t>thaum</a:t>
            </a:r>
            <a:r>
              <a:rPr lang="en-US" altLang="vi-VN" sz="1200" dirty="0"/>
              <a:t> </a:t>
            </a:r>
            <a:r>
              <a:rPr lang="en-US" altLang="vi-VN" sz="1200" dirty="0" err="1"/>
              <a:t>kawg</a:t>
            </a:r>
            <a:r>
              <a:rPr lang="en-US" altLang="vi-VN" sz="1200" dirty="0"/>
              <a:t>! </a:t>
            </a:r>
            <a:r>
              <a:rPr lang="en-US" altLang="vi-VN" sz="1200" dirty="0" err="1"/>
              <a:t>Nco</a:t>
            </a:r>
            <a:r>
              <a:rPr lang="en-US" altLang="vi-VN" sz="1200" dirty="0"/>
              <a:t> </a:t>
            </a:r>
            <a:r>
              <a:rPr lang="en-US" altLang="vi-VN" sz="1200" dirty="0" err="1"/>
              <a:t>ntsoov</a:t>
            </a:r>
            <a:r>
              <a:rPr lang="en-US" altLang="vi-VN" sz="1200" dirty="0"/>
              <a:t> </a:t>
            </a:r>
            <a:r>
              <a:rPr lang="en-US" altLang="vi-VN" sz="1200" dirty="0" err="1"/>
              <a:t>siv</a:t>
            </a:r>
            <a:r>
              <a:rPr lang="en-US" altLang="vi-VN" sz="1200" dirty="0"/>
              <a:t> </a:t>
            </a:r>
            <a:r>
              <a:rPr lang="en-US" altLang="vi-VN" sz="1200" dirty="0" err="1"/>
              <a:t>nws</a:t>
            </a:r>
            <a:r>
              <a:rPr lang="en-US" altLang="vi-VN" sz="1200" dirty="0"/>
              <a:t> </a:t>
            </a:r>
            <a:r>
              <a:rPr lang="en-US" altLang="vi-VN" sz="1200" dirty="0" err="1"/>
              <a:t>lub</a:t>
            </a:r>
            <a:r>
              <a:rPr lang="en-US" altLang="vi-VN" sz="1200" dirty="0"/>
              <a:t> </a:t>
            </a:r>
            <a:r>
              <a:rPr lang="en-US" altLang="vi-VN" sz="1200" dirty="0" err="1"/>
              <a:t>npe</a:t>
            </a:r>
            <a:r>
              <a:rPr lang="en-US" altLang="vi-VN" sz="1200" dirty="0"/>
              <a:t> </a:t>
            </a:r>
            <a:r>
              <a:rPr lang="en-US" altLang="vi-VN" sz="1200" dirty="0" err="1"/>
              <a:t>tsis</a:t>
            </a:r>
            <a:r>
              <a:rPr lang="en-US" altLang="vi-VN" sz="1200" dirty="0"/>
              <a:t> </a:t>
            </a:r>
            <a:r>
              <a:rPr lang="en-US" altLang="vi-VN" sz="1200" dirty="0" err="1"/>
              <a:t>tseg</a:t>
            </a:r>
            <a:r>
              <a:rPr lang="en-US" altLang="vi-VN" sz="1200" dirty="0"/>
              <a:t>.</a:t>
            </a:r>
          </a:p>
          <a:p>
            <a:r>
              <a:rPr lang="en-US" altLang="vi-VN" sz="1200" dirty="0"/>
              <a:t>Cia li </a:t>
            </a:r>
            <a:r>
              <a:rPr lang="en-US" altLang="vi-VN" sz="1200" dirty="0" err="1"/>
              <a:t>nug</a:t>
            </a:r>
            <a:r>
              <a:rPr lang="en-US" altLang="vi-VN" sz="1200" dirty="0"/>
              <a:t> </a:t>
            </a:r>
            <a:r>
              <a:rPr lang="en-US" altLang="vi-VN" sz="1200" dirty="0" err="1"/>
              <a:t>kom</a:t>
            </a:r>
            <a:r>
              <a:rPr lang="en-US" altLang="vi-VN" sz="1200" dirty="0"/>
              <a:t> </a:t>
            </a:r>
            <a:r>
              <a:rPr lang="en-US" altLang="vi-VN" sz="1200" dirty="0" err="1"/>
              <a:t>nkag</a:t>
            </a:r>
            <a:r>
              <a:rPr lang="en-US" altLang="vi-VN" sz="1200" dirty="0"/>
              <a:t> </a:t>
            </a:r>
            <a:r>
              <a:rPr lang="en-US" altLang="vi-VN" sz="1200" dirty="0" err="1"/>
              <a:t>siab</a:t>
            </a:r>
            <a:r>
              <a:rPr lang="en-US" altLang="vi-VN" sz="1200" dirty="0"/>
              <a:t> </a:t>
            </a:r>
            <a:r>
              <a:rPr lang="en-US" altLang="vi-VN" sz="1200" dirty="0" err="1"/>
              <a:t>txog</a:t>
            </a:r>
            <a:r>
              <a:rPr lang="en-US" altLang="vi-VN" sz="1200" dirty="0"/>
              <a:t> </a:t>
            </a:r>
            <a:r>
              <a:rPr lang="en-US" altLang="vi-VN" sz="1200" dirty="0" err="1"/>
              <a:t>nws</a:t>
            </a:r>
            <a:r>
              <a:rPr lang="en-US" altLang="vi-VN" sz="1200" dirty="0"/>
              <a:t> </a:t>
            </a:r>
            <a:r>
              <a:rPr lang="en-US" altLang="vi-VN" sz="1200" dirty="0" err="1"/>
              <a:t>qhov</a:t>
            </a:r>
            <a:r>
              <a:rPr lang="en-US" altLang="vi-VN" sz="1200" dirty="0"/>
              <a:t> </a:t>
            </a:r>
            <a:r>
              <a:rPr lang="en-US" altLang="vi-VN" sz="1200" dirty="0" err="1"/>
              <a:t>teeb</a:t>
            </a:r>
            <a:r>
              <a:rPr lang="en-US" altLang="vi-VN" sz="1200" dirty="0"/>
              <a:t> </a:t>
            </a:r>
            <a:r>
              <a:rPr lang="en-US" altLang="vi-VN" sz="1200" dirty="0" err="1"/>
              <a:t>meem</a:t>
            </a:r>
            <a:r>
              <a:rPr lang="en-US" altLang="vi-VN" sz="1200" dirty="0"/>
              <a:t> </a:t>
            </a:r>
            <a:r>
              <a:rPr lang="en-US" altLang="vi-VN" sz="1200" dirty="0" err="1"/>
              <a:t>uas</a:t>
            </a:r>
            <a:r>
              <a:rPr lang="en-US" altLang="vi-VN" sz="1200" dirty="0"/>
              <a:t> </a:t>
            </a:r>
            <a:r>
              <a:rPr lang="en-US" altLang="vi-VN" sz="1200" dirty="0" err="1"/>
              <a:t>nws</a:t>
            </a:r>
            <a:r>
              <a:rPr lang="en-US" altLang="vi-VN" sz="1200" dirty="0"/>
              <a:t> </a:t>
            </a:r>
            <a:r>
              <a:rPr lang="en-US" altLang="vi-VN" sz="1200" dirty="0" err="1"/>
              <a:t>paub</a:t>
            </a:r>
            <a:r>
              <a:rPr lang="en-US" altLang="vi-VN" sz="1200" dirty="0"/>
              <a:t> </a:t>
            </a:r>
            <a:r>
              <a:rPr lang="en-US" altLang="vi-VN" sz="1200" dirty="0" err="1"/>
              <a:t>tias</a:t>
            </a:r>
            <a:r>
              <a:rPr lang="en-US" altLang="vi-VN" sz="1200" dirty="0"/>
              <a:t> </a:t>
            </a:r>
            <a:r>
              <a:rPr lang="en-US" altLang="vi-VN" sz="1200" dirty="0" err="1"/>
              <a:t>nws</a:t>
            </a:r>
            <a:r>
              <a:rPr lang="en-US" altLang="vi-VN" sz="1200" dirty="0"/>
              <a:t> </a:t>
            </a:r>
            <a:r>
              <a:rPr lang="en-US" altLang="vi-VN" sz="1200" dirty="0" err="1"/>
              <a:t>raug</a:t>
            </a:r>
            <a:r>
              <a:rPr lang="en-US" altLang="vi-VN" sz="1200" dirty="0"/>
              <a:t>.</a:t>
            </a:r>
            <a:r>
              <a:rPr lang="en-US" sz="1200" dirty="0"/>
              <a:t> </a:t>
            </a:r>
            <a:r>
              <a:rPr lang="en-US" sz="1200" dirty="0" err="1"/>
              <a:t>Nkag</a:t>
            </a:r>
            <a:r>
              <a:rPr lang="en-US" sz="1200" dirty="0"/>
              <a:t> </a:t>
            </a:r>
            <a:r>
              <a:rPr lang="en-US" sz="1200" dirty="0" err="1"/>
              <a:t>siab</a:t>
            </a:r>
            <a:r>
              <a:rPr lang="en-US" sz="1200" dirty="0"/>
              <a:t> </a:t>
            </a:r>
            <a:r>
              <a:rPr lang="en-US" sz="1200" dirty="0" err="1"/>
              <a:t>txog</a:t>
            </a:r>
            <a:r>
              <a:rPr lang="en-US" altLang="vi-VN" sz="1200" dirty="0"/>
              <a:t> </a:t>
            </a:r>
            <a:r>
              <a:rPr lang="en-US" altLang="vi-VN" sz="1200" dirty="0" err="1"/>
              <a:t>nws</a:t>
            </a:r>
            <a:r>
              <a:rPr lang="en-US" altLang="vi-VN" sz="1200" dirty="0"/>
              <a:t> </a:t>
            </a:r>
            <a:r>
              <a:rPr lang="en-US" altLang="vi-VN" sz="1200" dirty="0" err="1"/>
              <a:t>txojkev</a:t>
            </a:r>
            <a:r>
              <a:rPr lang="en-US" altLang="vi-VN" sz="1200" dirty="0"/>
              <a:t> </a:t>
            </a:r>
            <a:r>
              <a:rPr lang="en-US" altLang="vi-VN" sz="1200" dirty="0" err="1"/>
              <a:t>txhawj</a:t>
            </a:r>
            <a:r>
              <a:rPr lang="en-US" altLang="vi-VN" sz="1200" dirty="0"/>
              <a:t> </a:t>
            </a:r>
            <a:r>
              <a:rPr lang="en-US" altLang="vi-VN" sz="1200" dirty="0" err="1"/>
              <a:t>thiab</a:t>
            </a:r>
            <a:r>
              <a:rPr lang="en-US" altLang="vi-VN" sz="1200" dirty="0"/>
              <a:t> </a:t>
            </a:r>
            <a:r>
              <a:rPr lang="en-US" altLang="vi-VN" sz="1200" dirty="0" err="1"/>
              <a:t>ntshai</a:t>
            </a:r>
            <a:r>
              <a:rPr lang="vi-VN" altLang="vi-VN" sz="1200" dirty="0"/>
              <a:t>. </a:t>
            </a:r>
            <a:r>
              <a:rPr lang="en-US" altLang="vi-VN" sz="1200" dirty="0"/>
              <a:t>Lees </a:t>
            </a:r>
            <a:r>
              <a:rPr lang="en-US" altLang="vi-VN" sz="1200" dirty="0" err="1"/>
              <a:t>paub</a:t>
            </a:r>
            <a:r>
              <a:rPr lang="en-US" altLang="vi-VN" sz="1200" dirty="0"/>
              <a:t> </a:t>
            </a:r>
            <a:r>
              <a:rPr lang="en-US" altLang="vi-VN" sz="1200" dirty="0" err="1"/>
              <a:t>nws</a:t>
            </a:r>
            <a:r>
              <a:rPr lang="en-US" altLang="vi-VN" sz="1200" dirty="0"/>
              <a:t> </a:t>
            </a:r>
            <a:r>
              <a:rPr lang="en-US" altLang="vi-VN" sz="1200" dirty="0" err="1"/>
              <a:t>txojkev</a:t>
            </a:r>
            <a:r>
              <a:rPr lang="en-US" altLang="vi-VN" sz="1200" dirty="0"/>
              <a:t> </a:t>
            </a:r>
            <a:r>
              <a:rPr lang="en-US" altLang="vi-VN" sz="1200" dirty="0" err="1"/>
              <a:t>xav</a:t>
            </a:r>
            <a:r>
              <a:rPr lang="vi-VN" sz="1200" dirty="0"/>
              <a:t> </a:t>
            </a:r>
            <a:r>
              <a:rPr lang="en-US" altLang="vi-VN" sz="1200" dirty="0" err="1"/>
              <a:t>kev</a:t>
            </a:r>
            <a:r>
              <a:rPr lang="en-US" altLang="vi-VN" sz="1200" dirty="0"/>
              <a:t> </a:t>
            </a:r>
            <a:r>
              <a:rPr lang="en-US" altLang="vi-VN" sz="1200" dirty="0" err="1"/>
              <a:t>npau</a:t>
            </a:r>
            <a:r>
              <a:rPr lang="en-US" altLang="vi-VN" sz="1200" dirty="0"/>
              <a:t> taws</a:t>
            </a:r>
            <a:r>
              <a:rPr lang="vi-VN" sz="1200" dirty="0"/>
              <a:t>,</a:t>
            </a:r>
          </a:p>
          <a:p>
            <a:r>
              <a:rPr lang="vi-VN" sz="1200" dirty="0"/>
              <a:t> </a:t>
            </a:r>
            <a:r>
              <a:rPr lang="en-US" altLang="vi-VN" sz="1200" dirty="0" err="1"/>
              <a:t>kev</a:t>
            </a:r>
            <a:r>
              <a:rPr lang="en-US" altLang="vi-VN" sz="1200" dirty="0"/>
              <a:t> </a:t>
            </a:r>
            <a:r>
              <a:rPr lang="en-US" altLang="vi-VN" sz="1200" dirty="0" err="1"/>
              <a:t>kho</a:t>
            </a:r>
            <a:r>
              <a:rPr lang="en-US" altLang="vi-VN" sz="1200" dirty="0"/>
              <a:t> </a:t>
            </a:r>
            <a:r>
              <a:rPr lang="en-US" altLang="vi-VN" sz="1200" dirty="0" err="1"/>
              <a:t>siab</a:t>
            </a:r>
            <a:r>
              <a:rPr lang="vi-VN" sz="1200" dirty="0"/>
              <a:t>, </a:t>
            </a:r>
            <a:r>
              <a:rPr lang="en-US" altLang="vi-VN" sz="1200" dirty="0" err="1"/>
              <a:t>kev</a:t>
            </a:r>
            <a:r>
              <a:rPr lang="en-US" altLang="vi-VN" sz="1200" dirty="0"/>
              <a:t> </a:t>
            </a:r>
            <a:r>
              <a:rPr lang="en-US" altLang="vi-VN" sz="1200" dirty="0" err="1"/>
              <a:t>txaj</a:t>
            </a:r>
            <a:r>
              <a:rPr lang="en-US" altLang="vi-VN" sz="1200" dirty="0"/>
              <a:t> </a:t>
            </a:r>
            <a:r>
              <a:rPr lang="en-US" altLang="vi-VN" sz="1200" dirty="0" err="1"/>
              <a:t>muag</a:t>
            </a:r>
            <a:r>
              <a:rPr lang="vi-VN" altLang="vi-VN" sz="1200" dirty="0"/>
              <a:t>.v..</a:t>
            </a:r>
            <a:r>
              <a:rPr lang="vi-VN" sz="1200" dirty="0"/>
              <a:t> </a:t>
            </a:r>
            <a:br>
              <a:rPr lang="vi-VN" dirty="0"/>
            </a:br>
            <a:r>
              <a:rPr lang="en-US" sz="1200" dirty="0"/>
              <a:t>S</a:t>
            </a:r>
            <a:r>
              <a:rPr lang="en-US" altLang="vi-VN" sz="1200" dirty="0"/>
              <a:t>au </a:t>
            </a:r>
            <a:r>
              <a:rPr lang="en-US" altLang="vi-VN" sz="1200" dirty="0" err="1"/>
              <a:t>cov</a:t>
            </a:r>
            <a:r>
              <a:rPr lang="en-US" altLang="vi-VN" sz="1200" dirty="0"/>
              <a:t> </a:t>
            </a:r>
            <a:r>
              <a:rPr lang="en-US" altLang="vi-VN" sz="1200" dirty="0" err="1"/>
              <a:t>lus</a:t>
            </a:r>
            <a:r>
              <a:rPr lang="en-US" altLang="vi-VN" sz="1200" dirty="0"/>
              <a:t> </a:t>
            </a:r>
            <a:r>
              <a:rPr lang="en-US" altLang="vi-VN" sz="1200" dirty="0" err="1"/>
              <a:t>nws</a:t>
            </a:r>
            <a:r>
              <a:rPr lang="en-US" altLang="vi-VN" sz="1200" dirty="0"/>
              <a:t> </a:t>
            </a:r>
            <a:r>
              <a:rPr lang="en-US" altLang="vi-VN" sz="1200" dirty="0" err="1"/>
              <a:t>hais</a:t>
            </a:r>
            <a:r>
              <a:rPr lang="en-US" altLang="vi-VN" sz="1200" dirty="0"/>
              <a:t> </a:t>
            </a:r>
            <a:r>
              <a:rPr lang="en-US" altLang="vi-VN" sz="1200" dirty="0" err="1"/>
              <a:t>txog</a:t>
            </a:r>
            <a:r>
              <a:rPr lang="en-US" altLang="vi-VN" sz="1200" dirty="0"/>
              <a:t> </a:t>
            </a:r>
            <a:r>
              <a:rPr lang="en-US" altLang="vi-VN" sz="1200" dirty="0" err="1"/>
              <a:t>nws</a:t>
            </a:r>
            <a:r>
              <a:rPr lang="en-US" altLang="vi-VN" sz="1200" dirty="0"/>
              <a:t> </a:t>
            </a:r>
            <a:r>
              <a:rPr lang="en-US" altLang="vi-VN" sz="1200" dirty="0" err="1"/>
              <a:t>txojkev</a:t>
            </a:r>
            <a:r>
              <a:rPr lang="en-US" altLang="vi-VN" sz="1200" dirty="0"/>
              <a:t> </a:t>
            </a:r>
            <a:r>
              <a:rPr lang="en-US" altLang="vi-VN" sz="1200" dirty="0" err="1"/>
              <a:t>ntseeg</a:t>
            </a:r>
            <a:r>
              <a:rPr lang="vi-VN" sz="1200" dirty="0"/>
              <a:t>, </a:t>
            </a:r>
            <a:r>
              <a:rPr lang="en-US" altLang="vi-VN" sz="1200" dirty="0" err="1"/>
              <a:t>nws</a:t>
            </a:r>
            <a:r>
              <a:rPr lang="en-US" altLang="vi-VN" sz="1200" dirty="0"/>
              <a:t> </a:t>
            </a:r>
            <a:r>
              <a:rPr lang="en-US" altLang="vi-VN" sz="1200" dirty="0" err="1"/>
              <a:t>txojkev</a:t>
            </a:r>
            <a:r>
              <a:rPr lang="en-US" altLang="vi-VN" sz="1200" dirty="0"/>
              <a:t> </a:t>
            </a:r>
            <a:r>
              <a:rPr lang="en-US" altLang="vi-VN" sz="1200" dirty="0" err="1"/>
              <a:t>xav</a:t>
            </a:r>
            <a:r>
              <a:rPr lang="en-US" altLang="vi-VN" sz="1200" dirty="0"/>
              <a:t> </a:t>
            </a:r>
            <a:r>
              <a:rPr lang="en-US" altLang="vi-VN" sz="1200" dirty="0" err="1"/>
              <a:t>rau</a:t>
            </a:r>
            <a:r>
              <a:rPr lang="en-US" altLang="vi-VN" sz="1200" dirty="0"/>
              <a:t> </a:t>
            </a:r>
            <a:r>
              <a:rPr lang="en-US" altLang="vi-VN" sz="1200" dirty="0" err="1"/>
              <a:t>nws</a:t>
            </a:r>
            <a:r>
              <a:rPr lang="en-US" altLang="vi-VN" sz="1200" dirty="0"/>
              <a:t> </a:t>
            </a:r>
            <a:r>
              <a:rPr lang="en-US" altLang="vi-VN" sz="1200" dirty="0" err="1"/>
              <a:t>tus</a:t>
            </a:r>
            <a:r>
              <a:rPr lang="en-US" altLang="vi-VN" sz="1200" dirty="0"/>
              <a:t> </a:t>
            </a:r>
            <a:r>
              <a:rPr lang="en-US" altLang="vi-VN" sz="1200" dirty="0" err="1"/>
              <a:t>menyuam</a:t>
            </a:r>
            <a:r>
              <a:rPr lang="en-US" altLang="vi-VN" sz="1200" dirty="0"/>
              <a:t> </a:t>
            </a:r>
            <a:r>
              <a:rPr lang="en-US" altLang="vi-VN" sz="1200" dirty="0" err="1"/>
              <a:t>tseem</a:t>
            </a:r>
            <a:r>
              <a:rPr lang="en-US" altLang="vi-VN" sz="1200" dirty="0"/>
              <a:t> </a:t>
            </a:r>
            <a:r>
              <a:rPr lang="en-US" altLang="vi-VN" sz="1200" dirty="0" err="1"/>
              <a:t>nyob</a:t>
            </a:r>
            <a:r>
              <a:rPr lang="en-US" altLang="vi-VN" sz="1200" dirty="0"/>
              <a:t> </a:t>
            </a:r>
            <a:r>
              <a:rPr lang="en-US" altLang="vi-VN" sz="1200" dirty="0" err="1"/>
              <a:t>hauv</a:t>
            </a:r>
            <a:r>
              <a:rPr lang="en-US" altLang="vi-VN" sz="1200" dirty="0"/>
              <a:t> </a:t>
            </a:r>
            <a:r>
              <a:rPr lang="en-US" altLang="vi-VN" sz="1200" dirty="0" err="1"/>
              <a:t>plab</a:t>
            </a:r>
            <a:r>
              <a:rPr lang="vi-VN" sz="1200" dirty="0"/>
              <a:t>, </a:t>
            </a:r>
            <a:r>
              <a:rPr lang="en-US" altLang="vi-VN" sz="1200" dirty="0" err="1"/>
              <a:t>nws</a:t>
            </a:r>
            <a:r>
              <a:rPr lang="en-US" altLang="vi-VN" sz="1200" dirty="0"/>
              <a:t> </a:t>
            </a:r>
            <a:r>
              <a:rPr lang="en-US" altLang="vi-VN" sz="1200" dirty="0" err="1"/>
              <a:t>txojkev</a:t>
            </a:r>
            <a:r>
              <a:rPr lang="en-US" altLang="vi-VN" sz="1200" dirty="0"/>
              <a:t> sib </a:t>
            </a:r>
            <a:r>
              <a:rPr lang="en-US" altLang="vi-VN" sz="1200" dirty="0" err="1"/>
              <a:t>raug</a:t>
            </a:r>
            <a:r>
              <a:rPr lang="en-US" altLang="vi-VN" sz="1200" dirty="0"/>
              <a:t> zoo </a:t>
            </a:r>
            <a:r>
              <a:rPr lang="en-US" altLang="vi-VN" sz="1200" dirty="0" err="1"/>
              <a:t>nrog</a:t>
            </a:r>
            <a:r>
              <a:rPr lang="en-US" altLang="vi-VN" sz="1200" dirty="0"/>
              <a:t> </a:t>
            </a:r>
            <a:r>
              <a:rPr lang="en-US" altLang="vi-VN" sz="1200" dirty="0" err="1"/>
              <a:t>rau</a:t>
            </a:r>
            <a:r>
              <a:rPr lang="en-US" altLang="vi-VN" sz="1200" dirty="0"/>
              <a:t> </a:t>
            </a:r>
            <a:r>
              <a:rPr lang="en-US" altLang="vi-VN" sz="1200" dirty="0" err="1"/>
              <a:t>leej</a:t>
            </a:r>
            <a:r>
              <a:rPr lang="en-US" altLang="vi-VN" sz="1200" dirty="0"/>
              <a:t> </a:t>
            </a:r>
            <a:r>
              <a:rPr lang="en-US" altLang="vi-VN" sz="1200" dirty="0" err="1"/>
              <a:t>txiv</a:t>
            </a:r>
            <a:r>
              <a:rPr lang="en-US" altLang="vi-VN" sz="1200" dirty="0"/>
              <a:t> </a:t>
            </a:r>
            <a:r>
              <a:rPr lang="en-US" altLang="vi-VN" sz="1200" dirty="0" err="1"/>
              <a:t>ntawm</a:t>
            </a:r>
            <a:r>
              <a:rPr lang="en-US" altLang="vi-VN" sz="1200" dirty="0"/>
              <a:t> tug </a:t>
            </a:r>
            <a:r>
              <a:rPr lang="en-US" altLang="vi-VN" sz="1200" dirty="0" err="1"/>
              <a:t>menyuam</a:t>
            </a:r>
            <a:r>
              <a:rPr lang="en-US" altLang="vi-VN" sz="1200" dirty="0"/>
              <a:t> </a:t>
            </a:r>
            <a:r>
              <a:rPr lang="en-US" altLang="vi-VN" sz="1200" dirty="0" err="1"/>
              <a:t>thiab</a:t>
            </a:r>
            <a:r>
              <a:rPr lang="en-US" altLang="vi-VN" sz="1200" dirty="0"/>
              <a:t> </a:t>
            </a:r>
            <a:r>
              <a:rPr lang="en-US" altLang="vi-VN" sz="1200" dirty="0" err="1"/>
              <a:t>nws</a:t>
            </a:r>
            <a:r>
              <a:rPr lang="en-US" altLang="vi-VN" sz="1200" dirty="0"/>
              <a:t> </a:t>
            </a:r>
            <a:r>
              <a:rPr lang="en-US" altLang="vi-VN" sz="1200" dirty="0" err="1"/>
              <a:t>tsev</a:t>
            </a:r>
            <a:r>
              <a:rPr lang="en-US" altLang="vi-VN" sz="1200" dirty="0"/>
              <a:t> </a:t>
            </a:r>
            <a:r>
              <a:rPr lang="en-US" altLang="vi-VN" sz="1200" dirty="0" err="1"/>
              <a:t>neeg</a:t>
            </a:r>
            <a:r>
              <a:rPr lang="vi-VN" sz="1200" dirty="0"/>
              <a:t>.</a:t>
            </a:r>
          </a:p>
          <a:p>
            <a:endParaRPr lang="vi-VN" dirty="0"/>
          </a:p>
          <a:p>
            <a:r>
              <a:rPr lang="vi-VN" b="1" dirty="0"/>
              <a:t>Koj tseem nrhiav kev ua zoo nrog nws</a:t>
            </a:r>
            <a:r>
              <a:rPr lang="vi-VN" dirty="0"/>
              <a:t> – </a:t>
            </a:r>
            <a:r>
              <a:rPr lang="en-US" sz="1200" dirty="0"/>
              <a:t>Yam </a:t>
            </a:r>
            <a:r>
              <a:rPr lang="en-US" altLang="vi-VN" sz="1200" dirty="0" err="1"/>
              <a:t>xwm</a:t>
            </a:r>
            <a:r>
              <a:rPr lang="en-US" altLang="vi-VN" sz="1200" dirty="0"/>
              <a:t> </a:t>
            </a:r>
            <a:r>
              <a:rPr lang="en-US" altLang="vi-VN" sz="1200" dirty="0" err="1"/>
              <a:t>txheej</a:t>
            </a:r>
            <a:r>
              <a:rPr lang="en-US" altLang="vi-VN" sz="1200" dirty="0"/>
              <a:t> </a:t>
            </a:r>
            <a:r>
              <a:rPr lang="en-US" altLang="vi-VN" sz="1200" dirty="0" err="1"/>
              <a:t>ntawm</a:t>
            </a:r>
            <a:r>
              <a:rPr lang="en-US" altLang="vi-VN" sz="1200" dirty="0"/>
              <a:t> </a:t>
            </a:r>
            <a:r>
              <a:rPr lang="en-US" altLang="vi-VN" sz="1200" dirty="0" err="1"/>
              <a:t>nws</a:t>
            </a:r>
            <a:r>
              <a:rPr lang="en-US" altLang="vi-VN" sz="1200" dirty="0"/>
              <a:t> </a:t>
            </a:r>
            <a:r>
              <a:rPr lang="en-US" altLang="vi-VN" sz="1200" dirty="0" err="1"/>
              <a:t>qhov</a:t>
            </a:r>
            <a:r>
              <a:rPr lang="en-US" altLang="vi-VN" sz="1200" dirty="0"/>
              <a:t> </a:t>
            </a:r>
            <a:r>
              <a:rPr lang="en-US" altLang="vi-VN" sz="1200" dirty="0" err="1"/>
              <a:t>teeb</a:t>
            </a:r>
            <a:r>
              <a:rPr lang="en-US" altLang="vi-VN" sz="1200" dirty="0"/>
              <a:t> </a:t>
            </a:r>
            <a:r>
              <a:rPr lang="en-US" altLang="vi-VN" sz="1200" dirty="0" err="1"/>
              <a:t>meem</a:t>
            </a:r>
            <a:r>
              <a:rPr lang="vi-VN" sz="1200" dirty="0"/>
              <a:t>, </a:t>
            </a:r>
            <a:r>
              <a:rPr lang="en-US" altLang="vi-VN" sz="1200" dirty="0" err="1"/>
              <a:t>cov</a:t>
            </a:r>
            <a:r>
              <a:rPr lang="en-US" altLang="vi-VN" sz="1200" dirty="0"/>
              <a:t> </a:t>
            </a:r>
            <a:r>
              <a:rPr lang="en-US" altLang="vi-VN" sz="1200" dirty="0" err="1"/>
              <a:t>neeg</a:t>
            </a:r>
            <a:r>
              <a:rPr lang="en-US" altLang="vi-VN" sz="1200" dirty="0"/>
              <a:t> </a:t>
            </a:r>
            <a:r>
              <a:rPr lang="en-US" altLang="vi-VN" sz="1200" dirty="0" err="1"/>
              <a:t>muaj</a:t>
            </a:r>
            <a:r>
              <a:rPr lang="en-US" altLang="vi-VN" sz="1200" dirty="0"/>
              <a:t> </a:t>
            </a:r>
            <a:r>
              <a:rPr lang="en-US" altLang="vi-VN" sz="1200" dirty="0" err="1"/>
              <a:t>feem</a:t>
            </a:r>
            <a:r>
              <a:rPr lang="en-US" altLang="vi-VN" sz="1200" dirty="0"/>
              <a:t> </a:t>
            </a:r>
            <a:r>
              <a:rPr lang="en-US" altLang="vi-VN" sz="1200" dirty="0" err="1"/>
              <a:t>xyuam</a:t>
            </a:r>
            <a:r>
              <a:rPr lang="vi-VN" sz="1200" dirty="0"/>
              <a:t> cov </a:t>
            </a:r>
            <a:r>
              <a:rPr lang="en-US" altLang="vi-VN" sz="1200" dirty="0" err="1"/>
              <a:t>npe</a:t>
            </a:r>
            <a:r>
              <a:rPr lang="vi-VN" sz="1200" dirty="0"/>
              <a:t>, </a:t>
            </a:r>
            <a:r>
              <a:rPr lang="en-US" altLang="vi-VN" sz="1200" dirty="0" err="1"/>
              <a:t>lawv</a:t>
            </a:r>
            <a:r>
              <a:rPr lang="en-US" altLang="vi-VN" sz="1200" dirty="0"/>
              <a:t> </a:t>
            </a:r>
            <a:r>
              <a:rPr lang="en-US" altLang="vi-VN" sz="1200" dirty="0" err="1"/>
              <a:t>cov</a:t>
            </a:r>
            <a:r>
              <a:rPr lang="en-US" altLang="vi-VN" sz="1200" dirty="0"/>
              <a:t> </a:t>
            </a:r>
            <a:r>
              <a:rPr lang="en-US" altLang="vi-VN" sz="1200" dirty="0" err="1"/>
              <a:t>kev</a:t>
            </a:r>
            <a:r>
              <a:rPr lang="en-US" altLang="vi-VN" sz="1200" dirty="0"/>
              <a:t> </a:t>
            </a:r>
            <a:r>
              <a:rPr lang="en-US" altLang="vi-VN" sz="1200" dirty="0" err="1"/>
              <a:t>xav</a:t>
            </a:r>
            <a:r>
              <a:rPr lang="vi-VN" altLang="vi-VN" sz="1200" dirty="0"/>
              <a:t>. Koj tseem nkag siab txog </a:t>
            </a:r>
            <a:r>
              <a:rPr lang="en-US" altLang="vi-VN" sz="1200" dirty="0" err="1"/>
              <a:t>keeb</a:t>
            </a:r>
            <a:r>
              <a:rPr lang="en-US" altLang="vi-VN" sz="1200" dirty="0"/>
              <a:t> </a:t>
            </a:r>
            <a:r>
              <a:rPr lang="en-US" altLang="vi-VN" sz="1200" dirty="0" err="1"/>
              <a:t>kwm</a:t>
            </a:r>
            <a:r>
              <a:rPr lang="en-US" altLang="vi-VN" sz="1200" dirty="0"/>
              <a:t> </a:t>
            </a:r>
            <a:r>
              <a:rPr lang="en-US" altLang="vi-VN" sz="1200" dirty="0" err="1"/>
              <a:t>ntawm</a:t>
            </a:r>
            <a:r>
              <a:rPr lang="en-US" altLang="vi-VN" sz="1200" dirty="0"/>
              <a:t> </a:t>
            </a:r>
            <a:r>
              <a:rPr lang="en-US" altLang="vi-VN" sz="1200" dirty="0" err="1"/>
              <a:t>tsev</a:t>
            </a:r>
            <a:r>
              <a:rPr lang="en-US" altLang="vi-VN" sz="1200" dirty="0"/>
              <a:t> </a:t>
            </a:r>
            <a:r>
              <a:rPr lang="en-US" altLang="vi-VN" sz="1200" dirty="0" err="1"/>
              <a:t>neeg</a:t>
            </a:r>
            <a:r>
              <a:rPr lang="en-US" altLang="vi-VN" sz="1200" dirty="0"/>
              <a:t> </a:t>
            </a:r>
            <a:r>
              <a:rPr lang="en-US" altLang="vi-VN" sz="1200" dirty="0" err="1"/>
              <a:t>thiab</a:t>
            </a:r>
            <a:r>
              <a:rPr lang="en-US" altLang="vi-VN" sz="1200" dirty="0"/>
              <a:t> </a:t>
            </a:r>
            <a:r>
              <a:rPr lang="en-US" altLang="vi-VN" sz="1200" dirty="0" err="1"/>
              <a:t>txoj</a:t>
            </a:r>
            <a:r>
              <a:rPr lang="en-US" altLang="vi-VN" sz="1200" dirty="0"/>
              <a:t> </a:t>
            </a:r>
            <a:r>
              <a:rPr lang="en-US" altLang="vi-VN" sz="1200" dirty="0" err="1"/>
              <a:t>kev</a:t>
            </a:r>
            <a:r>
              <a:rPr lang="en-US" altLang="vi-VN" sz="1200" dirty="0"/>
              <a:t> </a:t>
            </a:r>
            <a:r>
              <a:rPr lang="en-US" altLang="vi-VN" sz="1200" dirty="0" err="1"/>
              <a:t>tsis</a:t>
            </a:r>
            <a:r>
              <a:rPr lang="en-US" altLang="vi-VN" sz="1200" dirty="0"/>
              <a:t> sib </a:t>
            </a:r>
            <a:r>
              <a:rPr lang="en-US" altLang="vi-VN" sz="1200" dirty="0" err="1"/>
              <a:t>raug</a:t>
            </a:r>
            <a:r>
              <a:rPr lang="en-US" altLang="vi-VN" sz="1200" dirty="0"/>
              <a:t> zoo, </a:t>
            </a:r>
            <a:r>
              <a:rPr lang="en-US" altLang="vi-VN" sz="1200" dirty="0" err="1"/>
              <a:t>tej</a:t>
            </a:r>
            <a:r>
              <a:rPr lang="en-US" altLang="vi-VN" sz="1200" dirty="0"/>
              <a:t> </a:t>
            </a:r>
            <a:r>
              <a:rPr lang="en-US" altLang="vi-VN" sz="1200" dirty="0" err="1"/>
              <a:t>kev</a:t>
            </a:r>
            <a:r>
              <a:rPr lang="en-US" altLang="vi-VN" sz="1200" dirty="0"/>
              <a:t> </a:t>
            </a:r>
            <a:r>
              <a:rPr lang="en-US" altLang="vi-VN" sz="1200" dirty="0" err="1"/>
              <a:t>puas</a:t>
            </a:r>
            <a:r>
              <a:rPr lang="en-US" altLang="vi-VN" sz="1200" dirty="0"/>
              <a:t> </a:t>
            </a:r>
            <a:r>
              <a:rPr lang="en-US" altLang="vi-VN" sz="1200" dirty="0" err="1"/>
              <a:t>tsuaj</a:t>
            </a:r>
            <a:r>
              <a:rPr lang="en-US" altLang="vi-VN" sz="1200" dirty="0"/>
              <a:t>  </a:t>
            </a:r>
            <a:r>
              <a:rPr lang="en-US" altLang="vi-VN" sz="1200" dirty="0" err="1"/>
              <a:t>uas</a:t>
            </a:r>
            <a:r>
              <a:rPr lang="en-US" altLang="vi-VN" sz="1200" dirty="0"/>
              <a:t> </a:t>
            </a:r>
            <a:r>
              <a:rPr lang="en-US" altLang="vi-VN" sz="1200" dirty="0" err="1"/>
              <a:t>ua</a:t>
            </a:r>
            <a:r>
              <a:rPr lang="en-US" altLang="vi-VN" sz="1200" dirty="0"/>
              <a:t> </a:t>
            </a:r>
            <a:r>
              <a:rPr lang="en-US" altLang="vi-VN" sz="1200" dirty="0" err="1"/>
              <a:t>rau</a:t>
            </a:r>
            <a:r>
              <a:rPr lang="en-US" altLang="vi-VN" sz="1200" dirty="0"/>
              <a:t> </a:t>
            </a:r>
            <a:r>
              <a:rPr lang="en-US" altLang="vi-VN" sz="1200" dirty="0" err="1"/>
              <a:t>nws</a:t>
            </a:r>
            <a:r>
              <a:rPr lang="en-US" altLang="vi-VN" sz="1200" dirty="0"/>
              <a:t> </a:t>
            </a:r>
            <a:r>
              <a:rPr lang="en-US" altLang="vi-VN" sz="1200" dirty="0" err="1"/>
              <a:t>muaj</a:t>
            </a:r>
            <a:r>
              <a:rPr lang="en-US" altLang="vi-VN" sz="1200" dirty="0"/>
              <a:t> </a:t>
            </a:r>
            <a:r>
              <a:rPr lang="en-US" altLang="vi-VN" sz="1200" dirty="0" err="1"/>
              <a:t>niaj</a:t>
            </a:r>
            <a:r>
              <a:rPr lang="en-US" altLang="vi-VN" sz="1200" dirty="0"/>
              <a:t> </a:t>
            </a:r>
            <a:r>
              <a:rPr lang="en-US" altLang="vi-VN" sz="1200" dirty="0" err="1"/>
              <a:t>hnub</a:t>
            </a:r>
            <a:r>
              <a:rPr lang="en-US" altLang="vi-VN" sz="1200" dirty="0"/>
              <a:t> </a:t>
            </a:r>
            <a:r>
              <a:rPr lang="en-US" altLang="vi-VN" sz="1200" dirty="0" err="1"/>
              <a:t>nimno</a:t>
            </a:r>
            <a:r>
              <a:rPr lang="vi-VN" altLang="vi-VN" sz="1200" dirty="0"/>
              <a:t>.</a:t>
            </a:r>
          </a:p>
          <a:p>
            <a:endParaRPr lang="vi-VN" altLang="vi-VN" sz="1200" b="1" dirty="0"/>
          </a:p>
          <a:p>
            <a:r>
              <a:rPr lang="en-US" altLang="vi-VN" sz="1200" b="1" dirty="0" err="1"/>
              <a:t>Nws</a:t>
            </a:r>
            <a:r>
              <a:rPr lang="en-US" altLang="vi-VN" sz="1200" b="1" dirty="0"/>
              <a:t> </a:t>
            </a:r>
            <a:r>
              <a:rPr lang="en-US" altLang="vi-VN" sz="1200" b="1" dirty="0" err="1"/>
              <a:t>pib</a:t>
            </a:r>
            <a:r>
              <a:rPr lang="en-US" altLang="vi-VN" sz="1200" b="1" dirty="0"/>
              <a:t> </a:t>
            </a:r>
            <a:r>
              <a:rPr lang="en-US" altLang="vi-VN" sz="1200" b="1" dirty="0" err="1"/>
              <a:t>tso</a:t>
            </a:r>
            <a:r>
              <a:rPr lang="en-US" altLang="vi-VN" sz="1200" b="1" dirty="0"/>
              <a:t> </a:t>
            </a:r>
            <a:r>
              <a:rPr lang="en-US" altLang="vi-VN" sz="1200" b="1" dirty="0" err="1"/>
              <a:t>siab</a:t>
            </a:r>
            <a:r>
              <a:rPr lang="en-US" altLang="vi-VN" sz="1200" b="1" dirty="0"/>
              <a:t> </a:t>
            </a:r>
            <a:r>
              <a:rPr lang="en-US" altLang="vi-VN" sz="1200" b="1" dirty="0" err="1"/>
              <a:t>zuj</a:t>
            </a:r>
            <a:r>
              <a:rPr lang="en-US" altLang="vi-VN" sz="1200" b="1" dirty="0"/>
              <a:t> </a:t>
            </a:r>
            <a:r>
              <a:rPr lang="en-US" altLang="vi-VN" sz="1200" b="1" dirty="0" err="1"/>
              <a:t>zus</a:t>
            </a:r>
            <a:r>
              <a:rPr lang="vi-VN" sz="1200" b="1" dirty="0"/>
              <a:t>,</a:t>
            </a:r>
            <a:r>
              <a:rPr lang="vi-VN" sz="1200" dirty="0"/>
              <a:t> </a:t>
            </a:r>
            <a:r>
              <a:rPr lang="en-US" altLang="vi-VN" sz="1200" dirty="0" err="1"/>
              <a:t>nws</a:t>
            </a:r>
            <a:r>
              <a:rPr lang="en-US" altLang="vi-VN" sz="1200" dirty="0"/>
              <a:t> </a:t>
            </a:r>
            <a:r>
              <a:rPr lang="en-US" altLang="vi-VN" sz="1200" dirty="0" err="1"/>
              <a:t>hnov</a:t>
            </a:r>
            <a:r>
              <a:rPr lang="en-US" altLang="vi-VN" sz="1200" dirty="0"/>
              <a:t> </a:t>
            </a:r>
            <a:r>
              <a:rPr lang="en-US" altLang="vi-VN" sz="1200" dirty="0" err="1"/>
              <a:t>kajsiab</a:t>
            </a:r>
            <a:r>
              <a:rPr lang="en-US" altLang="vi-VN" sz="1200" dirty="0"/>
              <a:t> </a:t>
            </a:r>
            <a:r>
              <a:rPr lang="en-US" altLang="vi-VN" sz="1200" dirty="0" err="1"/>
              <a:t>nrog</a:t>
            </a:r>
            <a:r>
              <a:rPr lang="en-US" altLang="vi-VN" sz="1200" dirty="0"/>
              <a:t> </a:t>
            </a:r>
            <a:r>
              <a:rPr lang="en-US" altLang="vi-VN" sz="1200" dirty="0" err="1"/>
              <a:t>koj</a:t>
            </a:r>
            <a:r>
              <a:rPr lang="en-US" altLang="vi-VN" sz="1200" dirty="0"/>
              <a:t> </a:t>
            </a:r>
            <a:r>
              <a:rPr lang="en-US" altLang="vi-VN" sz="1200" dirty="0" err="1"/>
              <a:t>thiab</a:t>
            </a:r>
            <a:r>
              <a:rPr lang="en-US" altLang="vi-VN" sz="1200" dirty="0"/>
              <a:t> pom </a:t>
            </a:r>
            <a:r>
              <a:rPr lang="en-US" altLang="vi-VN" sz="1200" dirty="0" err="1"/>
              <a:t>tias</a:t>
            </a:r>
            <a:r>
              <a:rPr lang="en-US" altLang="vi-VN" sz="1200" dirty="0"/>
              <a:t> </a:t>
            </a:r>
            <a:r>
              <a:rPr lang="en-US" altLang="vi-VN" sz="1200" dirty="0" err="1"/>
              <a:t>koj</a:t>
            </a:r>
            <a:r>
              <a:rPr lang="en-US" altLang="vi-VN" sz="1200" dirty="0"/>
              <a:t> mob </a:t>
            </a:r>
            <a:r>
              <a:rPr lang="en-US" altLang="vi-VN" sz="1200" dirty="0" err="1"/>
              <a:t>siab</a:t>
            </a:r>
            <a:r>
              <a:rPr lang="en-US" altLang="vi-VN" sz="1200" dirty="0"/>
              <a:t> </a:t>
            </a:r>
            <a:r>
              <a:rPr lang="en-US" altLang="vi-VN" sz="1200" dirty="0" err="1"/>
              <a:t>rau</a:t>
            </a:r>
            <a:r>
              <a:rPr lang="en-US" altLang="vi-VN" sz="1200" dirty="0"/>
              <a:t> </a:t>
            </a:r>
            <a:r>
              <a:rPr lang="en-US" altLang="vi-VN" sz="1200" dirty="0" err="1"/>
              <a:t>nws</a:t>
            </a:r>
            <a:r>
              <a:rPr lang="en-US" altLang="vi-VN" sz="1200" dirty="0"/>
              <a:t> </a:t>
            </a:r>
            <a:r>
              <a:rPr lang="en-US" altLang="vi-VN" sz="1200" dirty="0" err="1"/>
              <a:t>lub</a:t>
            </a:r>
            <a:r>
              <a:rPr lang="en-US" altLang="vi-VN" sz="1200" dirty="0"/>
              <a:t> </a:t>
            </a:r>
            <a:r>
              <a:rPr lang="en-US" altLang="vi-VN" sz="1200" dirty="0" err="1"/>
              <a:t>neej</a:t>
            </a:r>
            <a:r>
              <a:rPr lang="vi-VN" sz="1200" dirty="0"/>
              <a:t>. </a:t>
            </a:r>
            <a:r>
              <a:rPr lang="en-US" sz="1200" u="sng" dirty="0" err="1"/>
              <a:t>Qhov</a:t>
            </a:r>
            <a:r>
              <a:rPr lang="en-US" altLang="vi-VN" sz="1200" u="sng" dirty="0"/>
              <a:t> </a:t>
            </a:r>
            <a:r>
              <a:rPr lang="en-US" altLang="vi-VN" sz="1200" u="sng" dirty="0" err="1"/>
              <a:t>uas</a:t>
            </a:r>
            <a:r>
              <a:rPr lang="en-US" altLang="vi-VN" sz="1200" u="sng" dirty="0"/>
              <a:t> </a:t>
            </a:r>
            <a:r>
              <a:rPr lang="en-US" altLang="vi-VN" sz="1200" u="sng" dirty="0" err="1"/>
              <a:t>nws</a:t>
            </a:r>
            <a:r>
              <a:rPr lang="en-US" altLang="vi-VN" sz="1200" u="sng" dirty="0"/>
              <a:t> sib </a:t>
            </a:r>
            <a:r>
              <a:rPr lang="en-US" altLang="vi-VN" sz="1200" u="sng" dirty="0" err="1"/>
              <a:t>txuas</a:t>
            </a:r>
            <a:r>
              <a:rPr lang="en-US" altLang="vi-VN" sz="1200" u="sng" dirty="0"/>
              <a:t> </a:t>
            </a:r>
            <a:r>
              <a:rPr lang="en-US" altLang="vi-VN" sz="1200" u="sng" dirty="0" err="1"/>
              <a:t>nrog</a:t>
            </a:r>
            <a:r>
              <a:rPr lang="en-US" altLang="vi-VN" sz="1200" u="sng" dirty="0"/>
              <a:t> </a:t>
            </a:r>
            <a:r>
              <a:rPr lang="en-US" altLang="vi-VN" sz="1200" u="sng" dirty="0" err="1"/>
              <a:t>koj</a:t>
            </a:r>
            <a:r>
              <a:rPr lang="vi-VN" sz="1200" u="sng" dirty="0"/>
              <a:t> yog ib qhov uas tseem ceeb heev </a:t>
            </a:r>
            <a:r>
              <a:rPr lang="vi-VN" sz="1200" dirty="0"/>
              <a:t>– ntawd yog ib qhov ua rau muaj kev sib txuas.</a:t>
            </a:r>
          </a:p>
          <a:p>
            <a:endParaRPr lang="vi-VN" sz="1200" dirty="0"/>
          </a:p>
          <a:p>
            <a:r>
              <a:rPr lang="vi-VN" b="1" dirty="0"/>
              <a:t>Thaum nws sib txuas nrog koj – ntawd yog ib qhov pib uas zoo.</a:t>
            </a:r>
          </a:p>
        </p:txBody>
      </p:sp>
      <p:sp>
        <p:nvSpPr>
          <p:cNvPr id="4" name="Slide Number Placeholder 3"/>
          <p:cNvSpPr>
            <a:spLocks noGrp="1"/>
          </p:cNvSpPr>
          <p:nvPr>
            <p:ph type="sldNum" sz="quarter" idx="5"/>
          </p:nvPr>
        </p:nvSpPr>
        <p:spPr/>
        <p:txBody>
          <a:bodyPr/>
          <a:lstStyle/>
          <a:p>
            <a:fld id="{F876A6CE-04C6-478E-9589-91CF9FD5FA24}" type="slidenum">
              <a:rPr lang="en-US" smtClean="0"/>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b="0" dirty="0"/>
              <a:t>Hauv kauj ruam ob, koj tseem tabtom nrhiav kev txheeb xyuas nws qhov tseem ceeb (hlub lwm tus, ua zoo, tsis tua neeg), tomqab ntawv pab nws txiav txim siab raws li cov txiajntsig no tsis yog qhov uas yuav daws tau nws qhov teebmeem tamsim no kom tau sai, yooj yim thiab mus tau zoo.</a:t>
            </a:r>
          </a:p>
          <a:p>
            <a:endParaRPr lang="vi-VN" b="0" dirty="0"/>
          </a:p>
          <a:p>
            <a:r>
              <a:rPr lang="vi-VN" dirty="0"/>
              <a:t>Kev coj ncajncees ua rau tibneeg muaj zog. Lawv mus ncaj nraim rau ib tus neeg lub siab xav, kev hwm tus kheej thiab tag nrho lub siab ntawm tug kheej tsimnyog thiab kev cuamtshuam cov txiajntsig no yuav ua rau muaj kev nguaj siab, kev ntxub tus kheej, thiab kev ua phem rau tus kheej.</a:t>
            </a:r>
          </a:p>
          <a:p>
            <a:endParaRPr lang="vi-VN" dirty="0"/>
          </a:p>
          <a:p>
            <a:r>
              <a:rPr lang="vi-VN" dirty="0"/>
              <a:t>Koj puas paub vimli cas nws xav tias nws yuav rho menyuam. Tam simno cia li pab kom nws paub txog tej yam uas nws tsis nyiam lossis tsis ntseeg tias yog txojkev rho menyuam.</a:t>
            </a:r>
          </a:p>
          <a:p>
            <a:endParaRPr lang="vi-VN" dirty="0"/>
          </a:p>
          <a:p>
            <a:r>
              <a:rPr lang="vi-VN" dirty="0"/>
              <a:t>Nug: “puas muaj yam dabtsi txog kev rho menyuam uas koj tsis nyiam lossis xav tias yuam kev?”</a:t>
            </a:r>
          </a:p>
          <a:p>
            <a:r>
              <a:rPr lang="vi-VN" dirty="0"/>
              <a:t>Tejzaum nws yuav tsis teb tamsim ntawd, tiamsis thaum kawg nws yuav hais qhia: “ntawd yog rho ib txojsia”. Koj nug nws: “txoj sia twg?” Nws teb tias: “Tug menyuam ntawd txojsia.”</a:t>
            </a:r>
          </a:p>
          <a:p>
            <a:endParaRPr lang="vi-VN" dirty="0"/>
          </a:p>
          <a:p>
            <a:r>
              <a:rPr lang="vi-VN" dirty="0"/>
              <a:t>Tejzuam nws yuav hais tej yam tsis tsimnyog, “Kuv tsisnyiam nws.”</a:t>
            </a:r>
          </a:p>
          <a:p>
            <a:r>
              <a:rPr lang="vi-VN" dirty="0"/>
              <a:t>Koj nug: “Muaj yam dabtsi txog kev rho menyuam uas koj tsis nyiam?” </a:t>
            </a:r>
          </a:p>
          <a:p>
            <a:r>
              <a:rPr lang="vi-VN" dirty="0"/>
              <a:t>Nws yuav teb tias: “Nws tsis yog.”</a:t>
            </a:r>
          </a:p>
          <a:p>
            <a:r>
              <a:rPr lang="vi-VN" dirty="0"/>
              <a:t>“Vimli cas nws tsis yog?”</a:t>
            </a:r>
          </a:p>
          <a:p>
            <a:r>
              <a:rPr lang="vi-VN" dirty="0"/>
              <a:t>Nws yuav teb tias: “Nws tsis raws li kuv txojkev ntseeg,” </a:t>
            </a:r>
          </a:p>
          <a:p>
            <a:r>
              <a:rPr lang="vi-VN" dirty="0"/>
              <a:t>“koj txojkev ntseeg yog dabtsi, nws qhia dabtsi txog yam no?”</a:t>
            </a:r>
          </a:p>
          <a:p>
            <a:r>
              <a:rPr lang="vi-VN" dirty="0"/>
              <a:t>“kuv yog ib tug ntseeg (Phật tử) thiab lawv hais tias rho menyuam yog ib qhov uas yuam kev.”</a:t>
            </a:r>
          </a:p>
          <a:p>
            <a:r>
              <a:rPr lang="vi-VN" dirty="0"/>
              <a:t>“Vim li cas lawv hais tias rho menyuam yog ib qhov uas yuam kev?”</a:t>
            </a:r>
          </a:p>
          <a:p>
            <a:r>
              <a:rPr lang="vi-VN" dirty="0"/>
              <a:t>“lawv hais rtias ntawv yog tua neeg.”</a:t>
            </a:r>
          </a:p>
          <a:p>
            <a:r>
              <a:rPr lang="vi-VN" dirty="0"/>
              <a:t>“Tua dabts?”</a:t>
            </a:r>
          </a:p>
          <a:p>
            <a:r>
              <a:rPr lang="vi-VN" dirty="0"/>
              <a:t>“Yog rho ib txojsia.”</a:t>
            </a:r>
          </a:p>
          <a:p>
            <a:r>
              <a:rPr lang="vi-VN" dirty="0"/>
              <a:t>“Txojsia twg?”</a:t>
            </a:r>
          </a:p>
          <a:p>
            <a:r>
              <a:rPr lang="vi-VN" dirty="0"/>
              <a:t>“Txojsia ntawm ib tus menyuam.”</a:t>
            </a:r>
          </a:p>
          <a:p>
            <a:r>
              <a:rPr lang="vi-VN" dirty="0"/>
              <a:t>Ntawm no yog qhov tseemceeb ntawm nws (tug nqi ntawm nws lubneej)! Tamsim no ua kom neej txog nws tug nqi.</a:t>
            </a:r>
          </a:p>
          <a:p>
            <a:r>
              <a:rPr lang="vi-VN" dirty="0"/>
              <a:t>“Yog li Ntawd, txhua yam uas koj hais rau kuv txawm tias koj tseem nyob hauv txojkev txonyem thiab kev dagntxias los daws tej teebmeem dhau los ntawm txojkev rho menyuam, koj ntseeg tias kev rho menyuam yog ib qhov uas tsisyog. Nws tsis yog vim ntawd yog tua ib txojsia tsis muaj txim. Thiab koj tsis pom tias koj yog tug tua tus menyuam uas tsis muaj txim. Kuv paub tias vim li cas koj muaj ib qho kaj siab, tiamsis koj ho muaj kev mob siab thiab. Kuv hais puas yog? </a:t>
            </a:r>
          </a:p>
        </p:txBody>
      </p:sp>
      <p:sp>
        <p:nvSpPr>
          <p:cNvPr id="4" name="Slide Number Placeholder 3"/>
          <p:cNvSpPr>
            <a:spLocks noGrp="1"/>
          </p:cNvSpPr>
          <p:nvPr>
            <p:ph type="sldNum" sz="quarter" idx="5"/>
          </p:nvPr>
        </p:nvSpPr>
        <p:spPr/>
        <p:txBody>
          <a:bodyPr/>
          <a:lstStyle/>
          <a:p>
            <a:fld id="{F876A6CE-04C6-478E-9589-91CF9FD5FA24}" type="slidenum">
              <a:rPr lang="en-US" smtClean="0"/>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b="0" dirty="0"/>
              <a:t>Hauv kauj ruam ob, koj tseem tabtom nrhiav kev txheeb xyuas nws qhov tseem ceeb (hlub lwm tus, ua zoo, tsis tua neeg), tomqab ntawv pab nws txiav txim siab raws li cov txiajntsig no tsis yog qhov uas yuav daws tau nws qhov teebmeem tamsim no kom tau sai, yooj yim thiab mus tau zoo.</a:t>
            </a:r>
          </a:p>
          <a:p>
            <a:endParaRPr lang="vi-VN" b="0" dirty="0"/>
          </a:p>
          <a:p>
            <a:r>
              <a:rPr lang="vi-VN" dirty="0"/>
              <a:t>Kev coj ncajncees ua rau tibneeg muaj zog. Lawv mus ncaj nraim rau ib tus neeg lub siab xav, kev hwm tus kheej thiab tag nrho lub siab ntawm tug kheej tsimnyog thiab kev cuamtshuam cov txiajntsig no yuav ua rau muaj kev nguaj siab, kev ntxub tus kheej, thiab kev ua phem rau tus kheej.</a:t>
            </a:r>
          </a:p>
          <a:p>
            <a:endParaRPr lang="vi-VN" dirty="0"/>
          </a:p>
          <a:p>
            <a:r>
              <a:rPr lang="vi-VN" dirty="0"/>
              <a:t>Koj puas paub vimli cas nws xav tias nws yuav rho menyuam. Tam simno cia li pab kom nws paub txog tej yam uas nws tsis nyiam lossis tsis ntseeg tias yog txojkev rho menyuam.</a:t>
            </a:r>
          </a:p>
          <a:p>
            <a:endParaRPr lang="vi-VN" dirty="0"/>
          </a:p>
          <a:p>
            <a:r>
              <a:rPr lang="vi-VN" dirty="0"/>
              <a:t>Nug: “puas muaj yam dabtsi txog kev rho menyuam uas koj tsis nyiam lossis xav tias yuam kev?”</a:t>
            </a:r>
          </a:p>
          <a:p>
            <a:r>
              <a:rPr lang="vi-VN" dirty="0"/>
              <a:t>Tejzaum nws yuav tsis teb tamsim ntawd, tiamsis thaum kawg nws yuav hais qhia: “ntawd yog rho ib txojsia”. Koj nug nws: “txoj sia twg?” Nws teb tias: “Tug menyuam ntawd txojsia.”</a:t>
            </a:r>
          </a:p>
          <a:p>
            <a:endParaRPr lang="vi-VN" dirty="0"/>
          </a:p>
          <a:p>
            <a:r>
              <a:rPr lang="vi-VN" dirty="0"/>
              <a:t>Tejzuam nws yuav hais tej yam tsis tsimnyog, “Kuv tsisnyiam nws.”</a:t>
            </a:r>
          </a:p>
          <a:p>
            <a:r>
              <a:rPr lang="vi-VN" dirty="0"/>
              <a:t>Koj nug: “Muaj yam dabtsi txog kev rho menyuam uas koj tsis nyiam?” </a:t>
            </a:r>
          </a:p>
          <a:p>
            <a:r>
              <a:rPr lang="vi-VN" dirty="0"/>
              <a:t>Nws yuav teb tias: “Nws tsis yog.”</a:t>
            </a:r>
          </a:p>
          <a:p>
            <a:r>
              <a:rPr lang="vi-VN" dirty="0"/>
              <a:t>“Vimli cas nws tsis yog?”</a:t>
            </a:r>
          </a:p>
          <a:p>
            <a:r>
              <a:rPr lang="vi-VN" dirty="0"/>
              <a:t>Nws yuav teb tias: “Nws tsis raws li kuv txojkev ntseeg,” </a:t>
            </a:r>
          </a:p>
          <a:p>
            <a:r>
              <a:rPr lang="vi-VN" dirty="0"/>
              <a:t>“koj txojkev ntseeg yog dabtsi, nws qhia dabtsi txog yam no?”</a:t>
            </a:r>
          </a:p>
          <a:p>
            <a:r>
              <a:rPr lang="vi-VN" dirty="0"/>
              <a:t>“kuv yog ib tug ntseeg (Phật tử) thiab lawv hais tias rho menyuam yog ib qhov uas yuam kev.”</a:t>
            </a:r>
          </a:p>
          <a:p>
            <a:r>
              <a:rPr lang="vi-VN" dirty="0"/>
              <a:t>“Vim li cas lawv hais tias rho menyuam yog ib qhov uas yuam kev?”</a:t>
            </a:r>
          </a:p>
          <a:p>
            <a:r>
              <a:rPr lang="vi-VN" dirty="0"/>
              <a:t>“lawv hais rtias ntawv yog tua neeg.”</a:t>
            </a:r>
          </a:p>
          <a:p>
            <a:r>
              <a:rPr lang="vi-VN" dirty="0"/>
              <a:t>“Tua dabts?”</a:t>
            </a:r>
          </a:p>
          <a:p>
            <a:r>
              <a:rPr lang="vi-VN" dirty="0"/>
              <a:t>“Yog rho ib txojsia.”</a:t>
            </a:r>
          </a:p>
          <a:p>
            <a:r>
              <a:rPr lang="vi-VN" dirty="0"/>
              <a:t>“Txojsia twg?”</a:t>
            </a:r>
          </a:p>
          <a:p>
            <a:r>
              <a:rPr lang="vi-VN" dirty="0"/>
              <a:t>“Txojsia ntawm ib tus menyuam.”</a:t>
            </a:r>
          </a:p>
          <a:p>
            <a:r>
              <a:rPr lang="vi-VN" dirty="0"/>
              <a:t>Ntawm no yog qhov tseemceeb ntawm nws (tug nqi ntawm nws lubneej)! Tamsim no ua kom neej txog nws tug nqi.</a:t>
            </a:r>
          </a:p>
          <a:p>
            <a:r>
              <a:rPr lang="vi-VN" dirty="0"/>
              <a:t>“Yog li Ntawd, txhua yam uas koj hais rau kuv txawm tias koj tseem nyob hauv txojkev txonyem thiab kev dagntxias los daws tej teebmeem dhau los ntawm txojkev rho menyuam, koj ntseeg tias kev rho menyuam yog ib qhov uas tsisyog. Nws tsis yog vim ntawd yog tua ib txojsia tsis muaj txim. Thiab koj tsis pom tias koj yog tug tua tus menyuam uas tsis muaj txim. Kuv paub tias vim li cas koj muaj ib qho kaj siab, tiamsis koj ho muaj kev mob siab thiab. Kuv hais puas yog? s</a:t>
            </a:r>
          </a:p>
        </p:txBody>
      </p:sp>
      <p:sp>
        <p:nvSpPr>
          <p:cNvPr id="4" name="Slide Number Placeholder 3"/>
          <p:cNvSpPr>
            <a:spLocks noGrp="1"/>
          </p:cNvSpPr>
          <p:nvPr>
            <p:ph type="sldNum" sz="quarter" idx="5"/>
          </p:nvPr>
        </p:nvSpPr>
        <p:spPr/>
        <p:txBody>
          <a:bodyPr/>
          <a:lstStyle/>
          <a:p>
            <a:fld id="{F876A6CE-04C6-478E-9589-91CF9FD5FA24}" type="slidenum">
              <a:rPr lang="en-US" smtClean="0"/>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76A6CE-04C6-478E-9589-91CF9FD5FA24}" type="slidenum">
              <a:rPr lang="en-US" smtClean="0"/>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Koj tau qhia koj txojkev hlub rau nws thiab koj txojkev txhawj xeeb rau nws lub neej yav tom ntej, koj tau siv sijhawm los ua kom qeeb qeeb, nug cov lus nug kom nkag siab tias nws xav li cas thiab nws paub dabtsi. Koj tau muab cov ntaub ntawv hais txog kev xeeb tub, kev rho menyuam thiab kev pheej hmoo. Tamsim no koj yuav tsum tau saib ntaub ntawv ntawd puas yuav cuam tshuam rau nws txoj kev xav li cas.</a:t>
            </a:r>
          </a:p>
          <a:p>
            <a:endParaRPr lang="vi-VN" dirty="0"/>
          </a:p>
          <a:p>
            <a:pPr marL="0" marR="0" lvl="0" indent="0" algn="l" defTabSz="914400" rtl="0" eaLnBrk="1" fontAlgn="auto" latinLnBrk="0" hangingPunct="1">
              <a:lnSpc>
                <a:spcPct val="100000"/>
              </a:lnSpc>
              <a:spcBef>
                <a:spcPts val="0"/>
              </a:spcBef>
              <a:spcAft>
                <a:spcPts val="0"/>
              </a:spcAft>
              <a:buClrTx/>
              <a:buSzTx/>
              <a:buFontTx/>
              <a:buNone/>
              <a:defRPr/>
            </a:pPr>
            <a:r>
              <a:rPr lang="vi-VN" dirty="0"/>
              <a:t>Taw qhia: Yog nws kom koj qhia, xws li “Kuv yuav tsum ua li cas?”, </a:t>
            </a:r>
            <a:r>
              <a:rPr lang="en-US" altLang="vi-VN" dirty="0" err="1"/>
              <a:t>Yuav</a:t>
            </a:r>
            <a:r>
              <a:rPr lang="en-US" altLang="vi-VN" dirty="0"/>
              <a:t> </a:t>
            </a:r>
            <a:r>
              <a:rPr lang="en-US" altLang="vi-VN" dirty="0" err="1"/>
              <a:t>tsum</a:t>
            </a:r>
            <a:r>
              <a:rPr lang="en-US" altLang="vi-VN" dirty="0"/>
              <a:t> </a:t>
            </a:r>
            <a:r>
              <a:rPr lang="en-US" altLang="vi-VN" dirty="0" err="1"/>
              <a:t>txawj</a:t>
            </a:r>
            <a:r>
              <a:rPr lang="en-US" altLang="vi-VN" dirty="0"/>
              <a:t> </a:t>
            </a:r>
            <a:r>
              <a:rPr lang="en-US" altLang="vi-VN" dirty="0" err="1"/>
              <a:t>muab</a:t>
            </a:r>
            <a:r>
              <a:rPr lang="en-US" altLang="vi-VN" dirty="0"/>
              <a:t> </a:t>
            </a:r>
            <a:r>
              <a:rPr lang="en-US" altLang="vi-VN" dirty="0" err="1"/>
              <a:t>cov</a:t>
            </a:r>
            <a:r>
              <a:rPr lang="en-US" altLang="vi-VN" dirty="0"/>
              <a:t> </a:t>
            </a:r>
            <a:r>
              <a:rPr lang="en-US" altLang="vi-VN" dirty="0" err="1"/>
              <a:t>lus</a:t>
            </a:r>
            <a:r>
              <a:rPr lang="en-US" altLang="vi-VN" dirty="0"/>
              <a:t> </a:t>
            </a:r>
            <a:r>
              <a:rPr lang="en-US" altLang="vi-VN" dirty="0" err="1"/>
              <a:t>qhia</a:t>
            </a:r>
            <a:r>
              <a:rPr lang="en-US" altLang="vi-VN" dirty="0"/>
              <a:t> </a:t>
            </a:r>
            <a:r>
              <a:rPr lang="en-US" altLang="vi-VN" dirty="0" err="1"/>
              <a:t>los</a:t>
            </a:r>
            <a:r>
              <a:rPr lang="en-US" altLang="vi-VN" dirty="0"/>
              <a:t> </a:t>
            </a:r>
            <a:r>
              <a:rPr lang="en-US" altLang="vi-VN" dirty="0" err="1"/>
              <a:t>ntawm</a:t>
            </a:r>
            <a:r>
              <a:rPr lang="en-US" altLang="vi-VN" dirty="0"/>
              <a:t> </a:t>
            </a:r>
            <a:r>
              <a:rPr lang="en-US" altLang="vi-VN" dirty="0" err="1"/>
              <a:t>kev</a:t>
            </a:r>
            <a:r>
              <a:rPr lang="en-US" altLang="vi-VN" dirty="0"/>
              <a:t> </a:t>
            </a:r>
            <a:r>
              <a:rPr lang="en-US" altLang="vi-VN" dirty="0" err="1"/>
              <a:t>muab</a:t>
            </a:r>
            <a:r>
              <a:rPr lang="en-US" altLang="vi-VN" dirty="0"/>
              <a:t> </a:t>
            </a:r>
            <a:r>
              <a:rPr lang="en-US" altLang="vi-VN" dirty="0" err="1"/>
              <a:t>lus</a:t>
            </a:r>
            <a:r>
              <a:rPr lang="en-US" altLang="vi-VN" dirty="0"/>
              <a:t> </a:t>
            </a:r>
            <a:r>
              <a:rPr lang="en-US" altLang="vi-VN" dirty="0" err="1"/>
              <a:t>nug</a:t>
            </a:r>
            <a:r>
              <a:rPr lang="vi-VN" dirty="0"/>
              <a:t>; “</a:t>
            </a:r>
            <a:r>
              <a:rPr lang="en-US" altLang="vi-VN" dirty="0" err="1"/>
              <a:t>Koj</a:t>
            </a:r>
            <a:r>
              <a:rPr lang="en-US" altLang="vi-VN" dirty="0"/>
              <a:t> </a:t>
            </a:r>
            <a:r>
              <a:rPr lang="en-US" altLang="vi-VN" dirty="0" err="1"/>
              <a:t>puas</a:t>
            </a:r>
            <a:r>
              <a:rPr lang="en-US" altLang="vi-VN" dirty="0"/>
              <a:t> tau </a:t>
            </a:r>
            <a:r>
              <a:rPr lang="en-US" altLang="vi-VN" dirty="0" err="1"/>
              <a:t>ua</a:t>
            </a:r>
            <a:r>
              <a:rPr lang="en-US" altLang="vi-VN" dirty="0"/>
              <a:t> tib zoo </a:t>
            </a:r>
            <a:r>
              <a:rPr lang="en-US" altLang="vi-VN" dirty="0" err="1"/>
              <a:t>xav</a:t>
            </a:r>
            <a:r>
              <a:rPr lang="vi-VN" dirty="0"/>
              <a:t>... </a:t>
            </a:r>
            <a:r>
              <a:rPr lang="en-US" altLang="vi-VN" dirty="0" err="1"/>
              <a:t>txog</a:t>
            </a:r>
            <a:r>
              <a:rPr lang="en-US" altLang="vi-VN" dirty="0"/>
              <a:t>?</a:t>
            </a:r>
            <a:r>
              <a:rPr lang="vi-VN" dirty="0"/>
              <a:t>” </a:t>
            </a:r>
            <a:r>
              <a:rPr lang="en-US" altLang="vi-VN" dirty="0" err="1"/>
              <a:t>Lossis</a:t>
            </a:r>
            <a:r>
              <a:rPr lang="vi-VN" dirty="0"/>
              <a:t> “</a:t>
            </a:r>
            <a:r>
              <a:rPr lang="en-US" altLang="vi-VN" dirty="0" err="1"/>
              <a:t>Yog</a:t>
            </a:r>
            <a:r>
              <a:rPr lang="en-US" altLang="vi-VN" dirty="0"/>
              <a:t> </a:t>
            </a:r>
            <a:r>
              <a:rPr lang="en-US" altLang="vi-VN" dirty="0" err="1"/>
              <a:t>koj</a:t>
            </a:r>
            <a:r>
              <a:rPr lang="en-US" altLang="vi-VN" dirty="0"/>
              <a:t> </a:t>
            </a:r>
            <a:r>
              <a:rPr lang="en-US" altLang="vi-VN" dirty="0" err="1"/>
              <a:t>ua</a:t>
            </a:r>
            <a:r>
              <a:rPr lang="en-US" altLang="vi-VN" dirty="0"/>
              <a:t> </a:t>
            </a:r>
            <a:r>
              <a:rPr lang="en-US" altLang="vi-VN" dirty="0" err="1"/>
              <a:t>lawm</a:t>
            </a:r>
            <a:r>
              <a:rPr lang="vi-VN" dirty="0"/>
              <a:t>... </a:t>
            </a:r>
            <a:r>
              <a:rPr lang="en-US" altLang="vi-VN" dirty="0" err="1"/>
              <a:t>yuav</a:t>
            </a:r>
            <a:r>
              <a:rPr lang="en-US" altLang="vi-VN" dirty="0"/>
              <a:t> li </a:t>
            </a:r>
            <a:r>
              <a:rPr lang="en-US" altLang="vi-VN" dirty="0" err="1"/>
              <a:t>cas</a:t>
            </a:r>
            <a:r>
              <a:rPr lang="vi-VN" dirty="0"/>
              <a:t>?” </a:t>
            </a:r>
            <a:r>
              <a:rPr lang="en-US" altLang="vi-VN" dirty="0" err="1"/>
              <a:t>qhia</a:t>
            </a:r>
            <a:r>
              <a:rPr lang="en-US" altLang="vi-VN" dirty="0"/>
              <a:t> </a:t>
            </a:r>
            <a:r>
              <a:rPr lang="en-US" altLang="vi-VN" dirty="0" err="1"/>
              <a:t>ib</a:t>
            </a:r>
            <a:r>
              <a:rPr lang="en-US" altLang="vi-VN" dirty="0"/>
              <a:t> </a:t>
            </a:r>
            <a:r>
              <a:rPr lang="en-US" altLang="vi-VN" dirty="0" err="1"/>
              <a:t>txojkev</a:t>
            </a:r>
            <a:r>
              <a:rPr lang="en-US" altLang="vi-VN" dirty="0"/>
              <a:t> </a:t>
            </a:r>
            <a:r>
              <a:rPr lang="en-US" altLang="vi-VN" dirty="0" err="1"/>
              <a:t>rau</a:t>
            </a:r>
            <a:r>
              <a:rPr lang="en-US" altLang="vi-VN" dirty="0"/>
              <a:t> </a:t>
            </a:r>
            <a:r>
              <a:rPr lang="en-US" altLang="vi-VN" dirty="0" err="1"/>
              <a:t>nws</a:t>
            </a:r>
            <a:r>
              <a:rPr lang="en-US" altLang="vi-VN" dirty="0"/>
              <a:t> </a:t>
            </a:r>
            <a:r>
              <a:rPr lang="en-US" altLang="vi-VN" dirty="0" err="1"/>
              <a:t>xav</a:t>
            </a:r>
            <a:r>
              <a:rPr lang="en-US" altLang="vi-VN" dirty="0"/>
              <a:t> </a:t>
            </a:r>
            <a:r>
              <a:rPr lang="en-US" altLang="vi-VN" dirty="0" err="1"/>
              <a:t>ntxiv</a:t>
            </a:r>
            <a:r>
              <a:rPr lang="en-US" altLang="vi-VN" dirty="0"/>
              <a:t>.</a:t>
            </a:r>
          </a:p>
          <a:p>
            <a:pPr marL="0" marR="0" lvl="0" indent="0" algn="l" defTabSz="914400" rtl="0" eaLnBrk="1" fontAlgn="auto" latinLnBrk="0" hangingPunct="1">
              <a:lnSpc>
                <a:spcPct val="100000"/>
              </a:lnSpc>
              <a:spcBef>
                <a:spcPts val="0"/>
              </a:spcBef>
              <a:spcAft>
                <a:spcPts val="0"/>
              </a:spcAft>
              <a:buClrTx/>
              <a:buSzTx/>
              <a:buFontTx/>
              <a:buNone/>
              <a:defRPr/>
            </a:pPr>
            <a:endParaRPr lang="en-US" dirty="0"/>
          </a:p>
          <a:p>
            <a:pPr marL="894080" lvl="0" algn="just">
              <a:lnSpc>
                <a:spcPct val="125000"/>
              </a:lnSpc>
              <a:buNone/>
            </a:pPr>
            <a:r>
              <a:rPr lang="vi-VN" dirty="0"/>
              <a:t>“Ntawm kev tawm tswv yim txog kev teeb meem, tus neeg xav tau kev pab... Yuav tsum paub tias lawv yuav tau xaiv... Ib lub hom phiaj ntawm kev tawm tswv yim daws teeb meem yog los pab tus neeg ntawd lees txais thiab ua lub luag haujlwm rau lawv.</a:t>
            </a:r>
          </a:p>
          <a:p>
            <a:pPr marL="894080" lvl="0" algn="just">
              <a:lnSpc>
                <a:spcPct val="125000"/>
              </a:lnSpc>
              <a:buNone/>
            </a:pPr>
            <a:r>
              <a:rPr lang="vi-VN" dirty="0"/>
              <a:t> </a:t>
            </a:r>
          </a:p>
          <a:p>
            <a:pPr marL="14605" lvl="0">
              <a:lnSpc>
                <a:spcPct val="125000"/>
              </a:lnSpc>
              <a:buNone/>
            </a:pPr>
            <a:r>
              <a:rPr lang="vi-VN" dirty="0"/>
              <a:t>Nqua hu: nplig kom nws tsis txhob rho menyuam. “Txhob rho menyuam, tseg tus menyuam cia!”</a:t>
            </a:r>
          </a:p>
          <a:p>
            <a:pPr marL="14605" lvl="0">
              <a:lnSpc>
                <a:spcPct val="125000"/>
              </a:lnSpc>
              <a:buNone/>
            </a:pPr>
            <a:endParaRPr lang="vi-VN" dirty="0"/>
          </a:p>
          <a:p>
            <a:pPr marL="14605" lvl="0">
              <a:lnSpc>
                <a:spcPct val="125000"/>
              </a:lnSpc>
              <a:buNone/>
            </a:pPr>
            <a:r>
              <a:rPr lang="vi-VN" dirty="0"/>
              <a:t>“Txhob rho menyuam! Tseg koj tug menyuam cia nws muaj feem yug los. Koj yeej yuav ua tau! Koj yeej hais tau tias Tsi rho menyuam rau lwm tus. Cia li mloog yus lub siab. No yog koj tug menyuam. Cia li xaiv cia nws ciaj zoo rau qhov uas cia nws tuag!</a:t>
            </a:r>
          </a:p>
          <a:p>
            <a:pPr marL="14605" lvl="0">
              <a:lnSpc>
                <a:spcPct val="125000"/>
              </a:lnSpc>
              <a:buNone/>
            </a:pPr>
            <a:r>
              <a:rPr lang="vi-VN" dirty="0"/>
              <a:t>Yog tias nws yog ib tug ntseeg </a:t>
            </a:r>
            <a:r>
              <a:rPr lang="en-US" altLang="vi-VN" dirty="0"/>
              <a:t>qhia</a:t>
            </a:r>
            <a:r>
              <a:rPr lang="vi-VN" dirty="0"/>
              <a:t> ib nqe Vajlug kub hauv II Kev-cai 30: 19 : “</a:t>
            </a:r>
            <a:r>
              <a:rPr lang="en-US" b="0" i="0" dirty="0">
                <a:solidFill>
                  <a:srgbClr val="428BCA"/>
                </a:solidFill>
                <a:effectLst/>
                <a:latin typeface="Noto Serif" panose="02020600060500020200" pitchFamily="18" charset="0"/>
              </a:rPr>
              <a:t>Nimno </a:t>
            </a:r>
            <a:r>
              <a:rPr lang="en-US" b="0" i="0" dirty="0" err="1">
                <a:solidFill>
                  <a:srgbClr val="428BCA"/>
                </a:solidFill>
                <a:effectLst/>
                <a:latin typeface="Noto Serif" panose="02020600060500020200" pitchFamily="18" charset="0"/>
              </a:rPr>
              <a:t>kuv</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cia</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nej</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xaiv</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saib</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nej</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yuav</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txojsia</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lossis</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yuav</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kev</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tuag</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nej</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yuav</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tej</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lus</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foom</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koob</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hmoov</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lossis</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tej</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lus</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foom</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tsis</a:t>
            </a:r>
            <a:r>
              <a:rPr lang="en-US" b="0" i="0" dirty="0">
                <a:solidFill>
                  <a:srgbClr val="428BCA"/>
                </a:solidFill>
                <a:effectLst/>
                <a:latin typeface="Noto Serif" panose="02020600060500020200" pitchFamily="18" charset="0"/>
              </a:rPr>
              <a:t> zoo; </a:t>
            </a:r>
            <a:r>
              <a:rPr lang="en-US" b="0" i="0" dirty="0" err="1">
                <a:solidFill>
                  <a:srgbClr val="428BCA"/>
                </a:solidFill>
                <a:effectLst/>
                <a:latin typeface="Noto Serif" panose="02020600060500020200" pitchFamily="18" charset="0"/>
              </a:rPr>
              <a:t>kuv</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thov</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lub</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ntuj</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lub</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teb</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nrog</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ua</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timkhawv</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rau</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tej</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uas</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hnub</a:t>
            </a:r>
            <a:r>
              <a:rPr lang="en-US" b="0" i="0" dirty="0">
                <a:solidFill>
                  <a:srgbClr val="428BCA"/>
                </a:solidFill>
                <a:effectLst/>
                <a:latin typeface="Noto Serif" panose="02020600060500020200" pitchFamily="18" charset="0"/>
              </a:rPr>
              <a:t> no </a:t>
            </a:r>
            <a:r>
              <a:rPr lang="en-US" b="0" i="0" dirty="0" err="1">
                <a:solidFill>
                  <a:srgbClr val="428BCA"/>
                </a:solidFill>
                <a:effectLst/>
                <a:latin typeface="Noto Serif" panose="02020600060500020200" pitchFamily="18" charset="0"/>
              </a:rPr>
              <a:t>nej</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xaiv</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Nej</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cia</a:t>
            </a:r>
            <a:r>
              <a:rPr lang="en-US" b="0" i="0" dirty="0">
                <a:solidFill>
                  <a:srgbClr val="428BCA"/>
                </a:solidFill>
                <a:effectLst/>
                <a:latin typeface="Noto Serif" panose="02020600060500020200" pitchFamily="18" charset="0"/>
              </a:rPr>
              <a:t> li </a:t>
            </a:r>
            <a:r>
              <a:rPr lang="en-US" b="0" i="0" dirty="0" err="1">
                <a:solidFill>
                  <a:srgbClr val="428BCA"/>
                </a:solidFill>
                <a:effectLst/>
                <a:latin typeface="Noto Serif" panose="02020600060500020200" pitchFamily="18" charset="0"/>
              </a:rPr>
              <a:t>xaiv</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txojsia</a:t>
            </a:r>
            <a:r>
              <a:rPr lang="en-US" b="0" i="0" dirty="0">
                <a:solidFill>
                  <a:srgbClr val="428BCA"/>
                </a:solidFill>
                <a:effectLst/>
                <a:latin typeface="Noto Serif" panose="02020600060500020200" pitchFamily="18" charset="0"/>
              </a:rPr>
              <a:t>.”</a:t>
            </a:r>
          </a:p>
          <a:p>
            <a:pPr marL="14605" lvl="0">
              <a:lnSpc>
                <a:spcPct val="125000"/>
              </a:lnSpc>
              <a:buNone/>
            </a:pPr>
            <a:endParaRPr lang="en-US" b="0" i="0" dirty="0">
              <a:solidFill>
                <a:srgbClr val="428BCA"/>
              </a:solidFill>
              <a:effectLst/>
              <a:latin typeface="Noto Serif" panose="02020600060500020200" pitchFamily="18" charset="0"/>
            </a:endParaRPr>
          </a:p>
          <a:p>
            <a:pPr marL="14605" lvl="0">
              <a:lnSpc>
                <a:spcPct val="125000"/>
              </a:lnSpc>
              <a:buNone/>
            </a:pPr>
            <a:r>
              <a:rPr lang="vi-VN" b="1" dirty="0"/>
              <a:t>Qhia nws paub tias:</a:t>
            </a:r>
            <a:r>
              <a:rPr lang="vi-VN" b="0" dirty="0"/>
              <a:t> Tias txhua yam kev sim siab loj tshaj ntawm peb yuav dhau los ua yam peb txaus siab tshaj thiab ua tiav zoo tshaj plaws hauv peb lub neej. </a:t>
            </a:r>
            <a:r>
              <a:rPr lang="vi-VN" dirty="0"/>
              <a:t>Ib leej niam yog txiav txim siab cia nws tus menyuam muaj sia nyob thiab rhiav kev ua yam ntawd, txawm tias yuav muab nws txoj sia los tiv thaiv. Thaum nws tig rov qab los saib, nws yuav pom qhov ntawd yog ib qho uas nws ua tau zoo tshaj nplaws thiab yog ib qho uas muaj nqis txhaj nplaws hauv nws lub neej.</a:t>
            </a:r>
            <a:br>
              <a:rPr lang="vi-VN" b="0" dirty="0"/>
            </a:br>
            <a:endParaRPr lang="en-US" b="0" i="0" dirty="0">
              <a:solidFill>
                <a:srgbClr val="428BCA"/>
              </a:solidFill>
              <a:effectLst/>
              <a:latin typeface="Noto Serif" panose="02020600060500020200" pitchFamily="18" charset="0"/>
            </a:endParaRPr>
          </a:p>
          <a:p>
            <a:pPr marL="14605" lvl="0">
              <a:lnSpc>
                <a:spcPct val="125000"/>
              </a:lnSpc>
              <a:buNone/>
            </a:pPr>
            <a:endParaRPr lang="vi-VN" dirty="0"/>
          </a:p>
          <a:p>
            <a:pPr marL="0" marR="0" lvl="0" indent="0" algn="l" defTabSz="914400" rtl="0" eaLnBrk="1" fontAlgn="auto" latinLnBrk="0" hangingPunct="1">
              <a:lnSpc>
                <a:spcPct val="100000"/>
              </a:lnSpc>
              <a:spcBef>
                <a:spcPts val="0"/>
              </a:spcBef>
              <a:spcAft>
                <a:spcPts val="0"/>
              </a:spcAft>
              <a:buClrTx/>
              <a:buSzTx/>
              <a:buFontTx/>
              <a:buNone/>
              <a:defRPr/>
            </a:pPr>
            <a:endParaRPr lang="vi-VN" dirty="0"/>
          </a:p>
          <a:p>
            <a:endParaRPr lang="vi-VN" dirty="0"/>
          </a:p>
        </p:txBody>
      </p:sp>
      <p:sp>
        <p:nvSpPr>
          <p:cNvPr id="4" name="Slide Number Placeholder 3"/>
          <p:cNvSpPr>
            <a:spLocks noGrp="1"/>
          </p:cNvSpPr>
          <p:nvPr>
            <p:ph type="sldNum" sz="quarter" idx="5"/>
          </p:nvPr>
        </p:nvSpPr>
        <p:spPr/>
        <p:txBody>
          <a:bodyPr/>
          <a:lstStyle/>
          <a:p>
            <a:fld id="{F876A6CE-04C6-478E-9589-91CF9FD5FA24}" type="slidenum">
              <a:rPr lang="en-US" smtClean="0"/>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Koj tau qhia koj txojkev hlub rau nws thiab koj txojkev txhawj xeeb rau nws lub neej yav tom ntej, koj tau siv sijhawm los ua kom qeeb qeeb, nug cov lus nug kom nkag siab tias nws xav li cas thiab nws paub dabtsi. Koj tau muab cov ntaub ntawv hais txog kev xeeb tub, kev rho menyuam thiab kev pheej hmoo. Tamsim no koj yuav tsum tau saib ntaub ntawv ntawd puas yuav cuam tshuam rau nws txoj kev xav li cas.</a:t>
            </a:r>
          </a:p>
          <a:p>
            <a:endParaRPr lang="vi-VN" dirty="0"/>
          </a:p>
          <a:p>
            <a:pPr marL="0" marR="0" lvl="0" indent="0" algn="l" defTabSz="914400" rtl="0" eaLnBrk="1" fontAlgn="auto" latinLnBrk="0" hangingPunct="1">
              <a:lnSpc>
                <a:spcPct val="100000"/>
              </a:lnSpc>
              <a:spcBef>
                <a:spcPts val="0"/>
              </a:spcBef>
              <a:spcAft>
                <a:spcPts val="0"/>
              </a:spcAft>
              <a:buClrTx/>
              <a:buSzTx/>
              <a:buFontTx/>
              <a:buNone/>
              <a:defRPr/>
            </a:pPr>
            <a:r>
              <a:rPr lang="vi-VN" b="1" dirty="0"/>
              <a:t>Taw qhia</a:t>
            </a:r>
            <a:r>
              <a:rPr lang="vi-VN" dirty="0"/>
              <a:t>: Yog nws kom koj qhia, xws li “Kuv yuav tsum ua li cas?”, </a:t>
            </a:r>
            <a:r>
              <a:rPr lang="en-US" altLang="vi-VN" dirty="0" err="1"/>
              <a:t>Yuav</a:t>
            </a:r>
            <a:r>
              <a:rPr lang="en-US" altLang="vi-VN" dirty="0"/>
              <a:t> </a:t>
            </a:r>
            <a:r>
              <a:rPr lang="en-US" altLang="vi-VN" dirty="0" err="1"/>
              <a:t>tsum</a:t>
            </a:r>
            <a:r>
              <a:rPr lang="en-US" altLang="vi-VN" dirty="0"/>
              <a:t> </a:t>
            </a:r>
            <a:r>
              <a:rPr lang="en-US" altLang="vi-VN" dirty="0" err="1"/>
              <a:t>txawj</a:t>
            </a:r>
            <a:r>
              <a:rPr lang="en-US" altLang="vi-VN" dirty="0"/>
              <a:t> </a:t>
            </a:r>
            <a:r>
              <a:rPr lang="en-US" altLang="vi-VN" dirty="0" err="1"/>
              <a:t>muab</a:t>
            </a:r>
            <a:r>
              <a:rPr lang="en-US" altLang="vi-VN" dirty="0"/>
              <a:t> </a:t>
            </a:r>
            <a:r>
              <a:rPr lang="en-US" altLang="vi-VN" dirty="0" err="1"/>
              <a:t>cov</a:t>
            </a:r>
            <a:r>
              <a:rPr lang="en-US" altLang="vi-VN" dirty="0"/>
              <a:t> </a:t>
            </a:r>
            <a:r>
              <a:rPr lang="en-US" altLang="vi-VN" dirty="0" err="1"/>
              <a:t>lus</a:t>
            </a:r>
            <a:r>
              <a:rPr lang="en-US" altLang="vi-VN" dirty="0"/>
              <a:t> </a:t>
            </a:r>
            <a:r>
              <a:rPr lang="en-US" altLang="vi-VN" dirty="0" err="1"/>
              <a:t>qhia</a:t>
            </a:r>
            <a:r>
              <a:rPr lang="en-US" altLang="vi-VN" dirty="0"/>
              <a:t> </a:t>
            </a:r>
            <a:r>
              <a:rPr lang="en-US" altLang="vi-VN" dirty="0" err="1"/>
              <a:t>los</a:t>
            </a:r>
            <a:r>
              <a:rPr lang="en-US" altLang="vi-VN" dirty="0"/>
              <a:t> </a:t>
            </a:r>
            <a:r>
              <a:rPr lang="en-US" altLang="vi-VN" dirty="0" err="1"/>
              <a:t>ntawm</a:t>
            </a:r>
            <a:r>
              <a:rPr lang="en-US" altLang="vi-VN" dirty="0"/>
              <a:t> </a:t>
            </a:r>
            <a:r>
              <a:rPr lang="en-US" altLang="vi-VN" dirty="0" err="1"/>
              <a:t>kev</a:t>
            </a:r>
            <a:r>
              <a:rPr lang="en-US" altLang="vi-VN" dirty="0"/>
              <a:t> </a:t>
            </a:r>
            <a:r>
              <a:rPr lang="en-US" altLang="vi-VN" dirty="0" err="1"/>
              <a:t>muab</a:t>
            </a:r>
            <a:r>
              <a:rPr lang="en-US" altLang="vi-VN" dirty="0"/>
              <a:t> </a:t>
            </a:r>
            <a:r>
              <a:rPr lang="en-US" altLang="vi-VN" dirty="0" err="1"/>
              <a:t>lus</a:t>
            </a:r>
            <a:r>
              <a:rPr lang="en-US" altLang="vi-VN" dirty="0"/>
              <a:t> </a:t>
            </a:r>
            <a:r>
              <a:rPr lang="en-US" altLang="vi-VN" dirty="0" err="1"/>
              <a:t>nug</a:t>
            </a:r>
            <a:r>
              <a:rPr lang="vi-VN" dirty="0"/>
              <a:t>; “</a:t>
            </a:r>
            <a:r>
              <a:rPr lang="en-US" altLang="vi-VN" dirty="0" err="1"/>
              <a:t>Koj</a:t>
            </a:r>
            <a:r>
              <a:rPr lang="en-US" altLang="vi-VN" dirty="0"/>
              <a:t> </a:t>
            </a:r>
            <a:r>
              <a:rPr lang="en-US" altLang="vi-VN" dirty="0" err="1"/>
              <a:t>puas</a:t>
            </a:r>
            <a:r>
              <a:rPr lang="en-US" altLang="vi-VN" dirty="0"/>
              <a:t> tau </a:t>
            </a:r>
            <a:r>
              <a:rPr lang="en-US" altLang="vi-VN" dirty="0" err="1"/>
              <a:t>ua</a:t>
            </a:r>
            <a:r>
              <a:rPr lang="en-US" altLang="vi-VN" dirty="0"/>
              <a:t> tib zoo </a:t>
            </a:r>
            <a:r>
              <a:rPr lang="en-US" altLang="vi-VN" dirty="0" err="1"/>
              <a:t>xav</a:t>
            </a:r>
            <a:r>
              <a:rPr lang="vi-VN" dirty="0"/>
              <a:t>... </a:t>
            </a:r>
            <a:r>
              <a:rPr lang="en-US" altLang="vi-VN" dirty="0" err="1"/>
              <a:t>txog</a:t>
            </a:r>
            <a:r>
              <a:rPr lang="en-US" altLang="vi-VN" dirty="0"/>
              <a:t>?</a:t>
            </a:r>
            <a:r>
              <a:rPr lang="vi-VN" dirty="0"/>
              <a:t>” </a:t>
            </a:r>
            <a:r>
              <a:rPr lang="en-US" altLang="vi-VN" dirty="0" err="1"/>
              <a:t>Lossis</a:t>
            </a:r>
            <a:r>
              <a:rPr lang="vi-VN" dirty="0"/>
              <a:t> “</a:t>
            </a:r>
            <a:r>
              <a:rPr lang="en-US" altLang="vi-VN" dirty="0" err="1"/>
              <a:t>Yog</a:t>
            </a:r>
            <a:r>
              <a:rPr lang="en-US" altLang="vi-VN" dirty="0"/>
              <a:t> </a:t>
            </a:r>
            <a:r>
              <a:rPr lang="en-US" altLang="vi-VN" dirty="0" err="1"/>
              <a:t>koj</a:t>
            </a:r>
            <a:r>
              <a:rPr lang="en-US" altLang="vi-VN" dirty="0"/>
              <a:t> </a:t>
            </a:r>
            <a:r>
              <a:rPr lang="en-US" altLang="vi-VN" dirty="0" err="1"/>
              <a:t>ua</a:t>
            </a:r>
            <a:r>
              <a:rPr lang="en-US" altLang="vi-VN" dirty="0"/>
              <a:t> </a:t>
            </a:r>
            <a:r>
              <a:rPr lang="en-US" altLang="vi-VN" dirty="0" err="1"/>
              <a:t>lawm</a:t>
            </a:r>
            <a:r>
              <a:rPr lang="vi-VN" dirty="0"/>
              <a:t>... </a:t>
            </a:r>
            <a:r>
              <a:rPr lang="en-US" altLang="vi-VN" dirty="0" err="1"/>
              <a:t>yuav</a:t>
            </a:r>
            <a:r>
              <a:rPr lang="en-US" altLang="vi-VN" dirty="0"/>
              <a:t> li </a:t>
            </a:r>
            <a:r>
              <a:rPr lang="en-US" altLang="vi-VN" dirty="0" err="1"/>
              <a:t>cas</a:t>
            </a:r>
            <a:r>
              <a:rPr lang="vi-VN" dirty="0"/>
              <a:t>?” </a:t>
            </a:r>
            <a:r>
              <a:rPr lang="en-US" altLang="vi-VN" dirty="0" err="1"/>
              <a:t>qhia</a:t>
            </a:r>
            <a:r>
              <a:rPr lang="en-US" altLang="vi-VN" dirty="0"/>
              <a:t> </a:t>
            </a:r>
            <a:r>
              <a:rPr lang="en-US" altLang="vi-VN" dirty="0" err="1"/>
              <a:t>ib</a:t>
            </a:r>
            <a:r>
              <a:rPr lang="en-US" altLang="vi-VN" dirty="0"/>
              <a:t> </a:t>
            </a:r>
            <a:r>
              <a:rPr lang="en-US" altLang="vi-VN" dirty="0" err="1"/>
              <a:t>txojkev</a:t>
            </a:r>
            <a:r>
              <a:rPr lang="en-US" altLang="vi-VN" dirty="0"/>
              <a:t> </a:t>
            </a:r>
            <a:r>
              <a:rPr lang="en-US" altLang="vi-VN" dirty="0" err="1"/>
              <a:t>rau</a:t>
            </a:r>
            <a:r>
              <a:rPr lang="en-US" altLang="vi-VN" dirty="0"/>
              <a:t> </a:t>
            </a:r>
            <a:r>
              <a:rPr lang="en-US" altLang="vi-VN" dirty="0" err="1"/>
              <a:t>nws</a:t>
            </a:r>
            <a:r>
              <a:rPr lang="en-US" altLang="vi-VN" dirty="0"/>
              <a:t> </a:t>
            </a:r>
            <a:r>
              <a:rPr lang="en-US" altLang="vi-VN" dirty="0" err="1"/>
              <a:t>xav</a:t>
            </a:r>
            <a:r>
              <a:rPr lang="en-US" altLang="vi-VN" dirty="0"/>
              <a:t> </a:t>
            </a:r>
            <a:r>
              <a:rPr lang="en-US" altLang="vi-VN" dirty="0" err="1"/>
              <a:t>ntxiv</a:t>
            </a:r>
            <a:r>
              <a:rPr lang="en-US" altLang="vi-VN" dirty="0"/>
              <a:t>.</a:t>
            </a:r>
          </a:p>
          <a:p>
            <a:pPr marL="0" marR="0" lvl="0" indent="0" algn="l" defTabSz="914400" rtl="0" eaLnBrk="1" fontAlgn="auto" latinLnBrk="0" hangingPunct="1">
              <a:lnSpc>
                <a:spcPct val="100000"/>
              </a:lnSpc>
              <a:spcBef>
                <a:spcPts val="0"/>
              </a:spcBef>
              <a:spcAft>
                <a:spcPts val="0"/>
              </a:spcAft>
              <a:buClrTx/>
              <a:buSzTx/>
              <a:buFontTx/>
              <a:buNone/>
              <a:defRPr/>
            </a:pPr>
            <a:endParaRPr lang="en-US" dirty="0"/>
          </a:p>
          <a:p>
            <a:pPr marL="894080" lvl="0" algn="just">
              <a:lnSpc>
                <a:spcPct val="125000"/>
              </a:lnSpc>
              <a:buNone/>
            </a:pPr>
            <a:r>
              <a:rPr lang="vi-VN" dirty="0"/>
              <a:t>“Ntawm kev tawm tswv yim txog kev teeb meem, tus neeg xav tau kev pab... Yuav tsum paub tias lawv yuav tau xaiv... Ib lub hom phiaj ntawm kev tawm tswv yim daws teeb meem yog los pab tus neeg ntawd lees txais thiab ua lub luag haujlwm rau lawv.</a:t>
            </a:r>
          </a:p>
          <a:p>
            <a:pPr marL="894080" lvl="0" algn="just">
              <a:lnSpc>
                <a:spcPct val="125000"/>
              </a:lnSpc>
              <a:buNone/>
            </a:pPr>
            <a:r>
              <a:rPr lang="vi-VN" dirty="0"/>
              <a:t> </a:t>
            </a:r>
          </a:p>
          <a:p>
            <a:pPr marL="14605" lvl="0">
              <a:lnSpc>
                <a:spcPct val="125000"/>
              </a:lnSpc>
              <a:buNone/>
            </a:pPr>
            <a:r>
              <a:rPr lang="vi-VN" dirty="0"/>
              <a:t>Nqua hu: nplig kom nws tsis txhob rho menyuam. “Txhob rho menyuam, tseg tus menyuam cia!”</a:t>
            </a:r>
          </a:p>
          <a:p>
            <a:pPr marL="14605" lvl="0">
              <a:lnSpc>
                <a:spcPct val="125000"/>
              </a:lnSpc>
              <a:buNone/>
            </a:pPr>
            <a:endParaRPr lang="vi-VN" dirty="0"/>
          </a:p>
          <a:p>
            <a:pPr marL="14605" lvl="0">
              <a:lnSpc>
                <a:spcPct val="125000"/>
              </a:lnSpc>
              <a:buNone/>
            </a:pPr>
            <a:r>
              <a:rPr lang="vi-VN" dirty="0"/>
              <a:t>“Txhob rho menyuam! Tseg koj tug menyuam cia nws muaj feem yug los. Koj yeej yuav ua tau! Koj yeej hais tau tias Tsi rho menyuam rau lwm tus. Cia li mloog yus lub siab. No yog koj tug menyuam. Cia li xaiv cia nws ciaj zoo rau qhov uas cia nws tuag!</a:t>
            </a:r>
          </a:p>
          <a:p>
            <a:pPr marL="14605" lvl="0">
              <a:lnSpc>
                <a:spcPct val="125000"/>
              </a:lnSpc>
              <a:buNone/>
            </a:pPr>
            <a:r>
              <a:rPr lang="vi-VN" dirty="0"/>
              <a:t>Yog tias nws yog ib tug ntseeg khi ib nqe Vajlug kub hauv II Kev-cai 30: 19 : “</a:t>
            </a:r>
            <a:r>
              <a:rPr lang="en-US" b="1" i="0" baseline="30000" dirty="0">
                <a:solidFill>
                  <a:srgbClr val="428BCA"/>
                </a:solidFill>
                <a:effectLst/>
                <a:latin typeface="Noto Serif" panose="02020600060500020200" pitchFamily="18" charset="0"/>
              </a:rPr>
              <a:t>19</a:t>
            </a:r>
            <a:r>
              <a:rPr lang="en-US" b="0" i="0" dirty="0">
                <a:solidFill>
                  <a:srgbClr val="428BCA"/>
                </a:solidFill>
                <a:effectLst/>
                <a:latin typeface="Noto Serif" panose="02020600060500020200" pitchFamily="18" charset="0"/>
              </a:rPr>
              <a:t>Nimno </a:t>
            </a:r>
            <a:r>
              <a:rPr lang="en-US" b="0" i="0" dirty="0" err="1">
                <a:solidFill>
                  <a:srgbClr val="428BCA"/>
                </a:solidFill>
                <a:effectLst/>
                <a:latin typeface="Noto Serif" panose="02020600060500020200" pitchFamily="18" charset="0"/>
              </a:rPr>
              <a:t>kuv</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cia</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nej</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xaiv</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saib</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nej</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yuav</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txojsia</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lossis</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yuav</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kev</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tuag</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nej</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yuav</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tej</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lus</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foom</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koob</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hmoov</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lossis</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tej</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lus</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foom</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tsis</a:t>
            </a:r>
            <a:r>
              <a:rPr lang="en-US" b="0" i="0" dirty="0">
                <a:solidFill>
                  <a:srgbClr val="428BCA"/>
                </a:solidFill>
                <a:effectLst/>
                <a:latin typeface="Noto Serif" panose="02020600060500020200" pitchFamily="18" charset="0"/>
              </a:rPr>
              <a:t> zoo; </a:t>
            </a:r>
            <a:r>
              <a:rPr lang="en-US" b="0" i="0" dirty="0" err="1">
                <a:solidFill>
                  <a:srgbClr val="428BCA"/>
                </a:solidFill>
                <a:effectLst/>
                <a:latin typeface="Noto Serif" panose="02020600060500020200" pitchFamily="18" charset="0"/>
              </a:rPr>
              <a:t>kuv</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thov</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lub</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ntuj</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lub</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teb</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nrog</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ua</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timkhawv</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rau</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tej</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uas</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hnub</a:t>
            </a:r>
            <a:r>
              <a:rPr lang="en-US" b="0" i="0" dirty="0">
                <a:solidFill>
                  <a:srgbClr val="428BCA"/>
                </a:solidFill>
                <a:effectLst/>
                <a:latin typeface="Noto Serif" panose="02020600060500020200" pitchFamily="18" charset="0"/>
              </a:rPr>
              <a:t> no </a:t>
            </a:r>
            <a:r>
              <a:rPr lang="en-US" b="0" i="0" dirty="0" err="1">
                <a:solidFill>
                  <a:srgbClr val="428BCA"/>
                </a:solidFill>
                <a:effectLst/>
                <a:latin typeface="Noto Serif" panose="02020600060500020200" pitchFamily="18" charset="0"/>
              </a:rPr>
              <a:t>nej</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xaiv</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Nej</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cia</a:t>
            </a:r>
            <a:r>
              <a:rPr lang="en-US" b="0" i="0" dirty="0">
                <a:solidFill>
                  <a:srgbClr val="428BCA"/>
                </a:solidFill>
                <a:effectLst/>
                <a:latin typeface="Noto Serif" panose="02020600060500020200" pitchFamily="18" charset="0"/>
              </a:rPr>
              <a:t> li </a:t>
            </a:r>
            <a:r>
              <a:rPr lang="en-US" b="0" i="0" dirty="0" err="1">
                <a:solidFill>
                  <a:srgbClr val="428BCA"/>
                </a:solidFill>
                <a:effectLst/>
                <a:latin typeface="Noto Serif" panose="02020600060500020200" pitchFamily="18" charset="0"/>
              </a:rPr>
              <a:t>xaiv</a:t>
            </a:r>
            <a:r>
              <a:rPr lang="en-US" b="0" i="0" dirty="0">
                <a:solidFill>
                  <a:srgbClr val="428BCA"/>
                </a:solidFill>
                <a:effectLst/>
                <a:latin typeface="Noto Serif" panose="02020600060500020200" pitchFamily="18" charset="0"/>
              </a:rPr>
              <a:t> </a:t>
            </a:r>
            <a:r>
              <a:rPr lang="en-US" b="0" i="0" dirty="0" err="1">
                <a:solidFill>
                  <a:srgbClr val="428BCA"/>
                </a:solidFill>
                <a:effectLst/>
                <a:latin typeface="Noto Serif" panose="02020600060500020200" pitchFamily="18" charset="0"/>
              </a:rPr>
              <a:t>txojsia</a:t>
            </a:r>
            <a:r>
              <a:rPr lang="en-US" b="0" i="0" dirty="0">
                <a:solidFill>
                  <a:srgbClr val="428BCA"/>
                </a:solidFill>
                <a:effectLst/>
                <a:latin typeface="Noto Serif" panose="02020600060500020200" pitchFamily="18" charset="0"/>
              </a:rPr>
              <a:t>.”</a:t>
            </a:r>
          </a:p>
          <a:p>
            <a:pPr marL="14605" lvl="0">
              <a:lnSpc>
                <a:spcPct val="125000"/>
              </a:lnSpc>
              <a:buNone/>
            </a:pPr>
            <a:endParaRPr lang="en-US" b="0" i="0" dirty="0">
              <a:solidFill>
                <a:srgbClr val="428BCA"/>
              </a:solidFill>
              <a:effectLst/>
              <a:latin typeface="Noto Serif" panose="02020600060500020200" pitchFamily="18" charset="0"/>
            </a:endParaRPr>
          </a:p>
          <a:p>
            <a:pPr marL="14605" lvl="0">
              <a:lnSpc>
                <a:spcPct val="125000"/>
              </a:lnSpc>
              <a:buNone/>
            </a:pPr>
            <a:r>
              <a:rPr lang="vi-VN" b="1" dirty="0"/>
              <a:t>Qhia nws paub tias:</a:t>
            </a:r>
            <a:r>
              <a:rPr lang="vi-VN" b="0" dirty="0"/>
              <a:t> Tias txhua yam kev sim siab loj tshaj ntawm peb yuav dhau los ua yam peb txaus siab tshaj thiab ua tiav zoo tshaj plaws hauv peb lub neej. </a:t>
            </a:r>
            <a:r>
              <a:rPr lang="vi-VN" dirty="0"/>
              <a:t>Ib leej niam yog txiav txim siab cia nws tus menyuam muaj sia nyob thiab rhiav kev ua yam ntawd, txawm tias yuav muab nws txoj sia los tiv thaiv. Thaum nws tig rov qab los saib, nws yuav pom qhov ntawd yog ib qho uas nws ua tau zoo tshaj nplaws thiab yog ib qho uas muaj nqis txhaj nplaws hauv nws lub neej.</a:t>
            </a:r>
          </a:p>
          <a:p>
            <a:pPr marL="14605" lvl="0">
              <a:lnSpc>
                <a:spcPct val="125000"/>
              </a:lnSpc>
              <a:buNone/>
            </a:pPr>
            <a:endParaRPr lang="vi-VN" b="0" dirty="0"/>
          </a:p>
          <a:p>
            <a:pPr marL="14605" lvl="0">
              <a:lnSpc>
                <a:spcPct val="125000"/>
              </a:lnSpc>
              <a:buNone/>
            </a:pPr>
            <a:r>
              <a:rPr lang="vi-VN" b="1" dirty="0"/>
              <a:t>Ceeb toom: Ceeb toom txog tej yam tshwm sim uas tsi raws siab xav.</a:t>
            </a:r>
          </a:p>
          <a:p>
            <a:pPr algn="just">
              <a:lnSpc>
                <a:spcPct val="114000"/>
              </a:lnSpc>
            </a:pPr>
            <a:br>
              <a:rPr lang="vi-VN" b="1" dirty="0"/>
            </a:br>
            <a:r>
              <a:rPr lang="vi-VN" sz="1200" b="1" dirty="0">
                <a:solidFill>
                  <a:schemeClr val="accent5">
                    <a:lumMod val="50000"/>
                  </a:schemeClr>
                </a:solidFill>
              </a:rPr>
              <a:t>Nws yuav hais tias: </a:t>
            </a:r>
            <a:r>
              <a:rPr lang="vi-VN" sz="1200" dirty="0"/>
              <a:t>”Kuv paub yam ntawd tsis yog, tiamsis kuv yuav mus rho menuyam. Ntawd yog ib qhov kev xaiv ua kom kuv tus hluas nraug yuav tsi tso kuv tseg.”</a:t>
            </a:r>
          </a:p>
          <a:p>
            <a:pPr algn="just">
              <a:lnSpc>
                <a:spcPct val="114000"/>
              </a:lnSpc>
            </a:pPr>
            <a:r>
              <a:rPr lang="vi-VN" sz="1200" b="1" dirty="0">
                <a:solidFill>
                  <a:schemeClr val="accent6">
                    <a:lumMod val="50000"/>
                  </a:schemeClr>
                </a:solidFill>
              </a:rPr>
              <a:t>Koj yuav hais tias: </a:t>
            </a:r>
            <a:r>
              <a:rPr lang="vi-VN" sz="1200" dirty="0"/>
              <a:t>” Kuv paub tias koj hlub nws, tiamsis kuv xav kom koj xav dua txog qhov kev txiav txim siab ntawd. Ntau tus poj niam rho meny</a:t>
            </a:r>
            <a:r>
              <a:rPr lang="en-US" altLang="vi-VN" sz="1200" dirty="0"/>
              <a:t>u</a:t>
            </a:r>
            <a:r>
              <a:rPr lang="vi-VN" sz="1200" dirty="0"/>
              <a:t>am yog ua kom haum thiab tuav tau tug txiv neej, tiamsis thaum kawg tseem khuv xim thiab tso tus txiv neej ntawd tseg xwb!”</a:t>
            </a:r>
          </a:p>
          <a:p>
            <a:pPr algn="just">
              <a:lnSpc>
                <a:spcPct val="114000"/>
              </a:lnSpc>
            </a:pPr>
            <a:endParaRPr lang="vi-VN" sz="1200" dirty="0"/>
          </a:p>
          <a:p>
            <a:pPr algn="just">
              <a:lnSpc>
                <a:spcPct val="114000"/>
              </a:lnSpc>
            </a:pPr>
            <a:r>
              <a:rPr lang="vi-VN" sz="1200" b="1" dirty="0">
                <a:solidFill>
                  <a:schemeClr val="accent5">
                    <a:lumMod val="50000"/>
                  </a:schemeClr>
                </a:solidFill>
              </a:rPr>
              <a:t>Nws yuav hais tias: </a:t>
            </a:r>
            <a:r>
              <a:rPr lang="vi-VN" sz="1200" dirty="0"/>
              <a:t>”Kuv paub Vajtswv yuav zam txim rau kuv tom qab no.”</a:t>
            </a:r>
          </a:p>
          <a:p>
            <a:pPr algn="just">
              <a:lnSpc>
                <a:spcPct val="114000"/>
              </a:lnSpc>
            </a:pPr>
            <a:r>
              <a:rPr lang="vi-VN" sz="1200" b="1" dirty="0">
                <a:solidFill>
                  <a:schemeClr val="accent6">
                    <a:lumMod val="50000"/>
                  </a:schemeClr>
                </a:solidFill>
              </a:rPr>
              <a:t>Koj yuav hais tias: </a:t>
            </a:r>
            <a:r>
              <a:rPr lang="vi-VN" sz="1200" dirty="0"/>
              <a:t>”Qhov ntawd yeej yog, tiamsis kuv ceeb toom rau koj  tias tsi txhob ua tej yam tsi raws li Vajtswv qhia.</a:t>
            </a:r>
          </a:p>
          <a:p>
            <a:pPr algn="just">
              <a:lnSpc>
                <a:spcPct val="114000"/>
              </a:lnSpc>
            </a:pPr>
            <a:endParaRPr lang="vi-VN" sz="1200" dirty="0"/>
          </a:p>
          <a:p>
            <a:pPr marL="0" marR="0" lvl="0" indent="0" algn="just" defTabSz="914400" rtl="0" eaLnBrk="1" fontAlgn="auto" latinLnBrk="0" hangingPunct="1">
              <a:lnSpc>
                <a:spcPct val="114000"/>
              </a:lnSpc>
              <a:spcBef>
                <a:spcPts val="0"/>
              </a:spcBef>
              <a:spcAft>
                <a:spcPts val="0"/>
              </a:spcAft>
              <a:buClrTx/>
              <a:buSzTx/>
              <a:buFontTx/>
              <a:buNone/>
              <a:defRPr/>
            </a:pPr>
            <a:r>
              <a:rPr lang="vi-VN" sz="1200" dirty="0"/>
              <a:t>Hais lus muaj kev sib hwm thaum koj qhia</a:t>
            </a:r>
            <a:r>
              <a:rPr lang="vi-VN" sz="1200" b="1" dirty="0"/>
              <a:t>, hais kom nkag siab thiab ceeb toom, hais tab meeg tsi txhob ntshai</a:t>
            </a:r>
            <a:r>
              <a:rPr lang="vi-VN" sz="1200" dirty="0"/>
              <a:t>.</a:t>
            </a:r>
            <a:r>
              <a:rPr lang="en-US" sz="1200" dirty="0"/>
              <a:t> </a:t>
            </a:r>
            <a:r>
              <a:rPr lang="en-US" sz="1200" dirty="0" err="1"/>
              <a:t>Tsi</a:t>
            </a:r>
            <a:r>
              <a:rPr lang="en-US" sz="1200" dirty="0"/>
              <a:t> </a:t>
            </a:r>
            <a:r>
              <a:rPr lang="en-US" sz="1200" dirty="0" err="1"/>
              <a:t>txhob</a:t>
            </a:r>
            <a:r>
              <a:rPr lang="en-US" sz="1200" dirty="0"/>
              <a:t> </a:t>
            </a:r>
            <a:r>
              <a:rPr lang="en-US" sz="1200" dirty="0" err="1"/>
              <a:t>txaj</a:t>
            </a:r>
            <a:r>
              <a:rPr lang="en-US" sz="1200" dirty="0"/>
              <a:t> </a:t>
            </a:r>
            <a:r>
              <a:rPr lang="en-US" sz="1200" dirty="0" err="1"/>
              <a:t>muag</a:t>
            </a:r>
            <a:r>
              <a:rPr lang="en-US" sz="1200" dirty="0"/>
              <a:t> </a:t>
            </a:r>
            <a:r>
              <a:rPr lang="en-US" sz="1200" dirty="0" err="1"/>
              <a:t>ua</a:t>
            </a:r>
            <a:r>
              <a:rPr lang="en-US" sz="1200" dirty="0"/>
              <a:t> </a:t>
            </a:r>
            <a:r>
              <a:rPr lang="en-US" sz="1200" dirty="0" err="1"/>
              <a:t>qhov</a:t>
            </a:r>
            <a:r>
              <a:rPr lang="en-US" sz="1200" dirty="0"/>
              <a:t> </a:t>
            </a:r>
            <a:r>
              <a:rPr lang="en-US" sz="1200" dirty="0" err="1"/>
              <a:t>ntawd</a:t>
            </a:r>
            <a:r>
              <a:rPr lang="en-US" sz="1200" dirty="0"/>
              <a:t> vim </a:t>
            </a:r>
            <a:r>
              <a:rPr lang="en-US" sz="1200" dirty="0" err="1"/>
              <a:t>ntawd</a:t>
            </a:r>
            <a:r>
              <a:rPr lang="en-US" sz="1200" dirty="0"/>
              <a:t> </a:t>
            </a:r>
            <a:r>
              <a:rPr lang="en-US" sz="1200" dirty="0" err="1"/>
              <a:t>yog</a:t>
            </a:r>
            <a:r>
              <a:rPr lang="en-US" sz="1200" dirty="0"/>
              <a:t> </a:t>
            </a:r>
            <a:r>
              <a:rPr lang="en-US" sz="1200" dirty="0" err="1"/>
              <a:t>ib</a:t>
            </a:r>
            <a:r>
              <a:rPr lang="en-US" sz="1200" dirty="0"/>
              <a:t> lo </a:t>
            </a:r>
            <a:r>
              <a:rPr lang="en-US" sz="1200" dirty="0" err="1"/>
              <a:t>lus</a:t>
            </a:r>
            <a:r>
              <a:rPr lang="en-US" sz="1200" dirty="0"/>
              <a:t> </a:t>
            </a:r>
            <a:r>
              <a:rPr lang="en-US" sz="1200" dirty="0" err="1"/>
              <a:t>tseeb</a:t>
            </a:r>
            <a:r>
              <a:rPr lang="en-US" sz="1200" dirty="0"/>
              <a:t> </a:t>
            </a:r>
            <a:r>
              <a:rPr lang="en-US" sz="1200" dirty="0" err="1"/>
              <a:t>ntawm</a:t>
            </a:r>
            <a:r>
              <a:rPr lang="en-US" sz="1200" dirty="0"/>
              <a:t> </a:t>
            </a:r>
            <a:r>
              <a:rPr lang="en-US" sz="1200" dirty="0" err="1"/>
              <a:t>txoj</a:t>
            </a:r>
            <a:r>
              <a:rPr lang="en-US" sz="1200" dirty="0"/>
              <a:t> </a:t>
            </a:r>
            <a:r>
              <a:rPr lang="en-US" sz="1200" dirty="0" err="1"/>
              <a:t>kev</a:t>
            </a:r>
            <a:r>
              <a:rPr lang="en-US" sz="1200" dirty="0"/>
              <a:t> </a:t>
            </a:r>
            <a:r>
              <a:rPr lang="en-US" sz="1200" dirty="0" err="1"/>
              <a:t>hlub</a:t>
            </a:r>
            <a:r>
              <a:rPr lang="vi-VN" sz="1200" dirty="0"/>
              <a:t>.</a:t>
            </a:r>
          </a:p>
          <a:p>
            <a:pPr algn="just">
              <a:lnSpc>
                <a:spcPct val="114000"/>
              </a:lnSpc>
            </a:pPr>
            <a:endParaRPr lang="vi-VN" sz="1200" dirty="0"/>
          </a:p>
          <a:p>
            <a:pPr marL="14605" lvl="0">
              <a:lnSpc>
                <a:spcPct val="125000"/>
              </a:lnSpc>
              <a:buNone/>
            </a:pPr>
            <a:endParaRPr lang="en-US" b="1" i="0" dirty="0">
              <a:solidFill>
                <a:srgbClr val="428BCA"/>
              </a:solidFill>
              <a:effectLst/>
              <a:latin typeface="Noto Serif" panose="02020600060500020200" pitchFamily="18" charset="0"/>
            </a:endParaRPr>
          </a:p>
        </p:txBody>
      </p:sp>
      <p:sp>
        <p:nvSpPr>
          <p:cNvPr id="4" name="Slide Number Placeholder 3"/>
          <p:cNvSpPr>
            <a:spLocks noGrp="1"/>
          </p:cNvSpPr>
          <p:nvPr>
            <p:ph type="sldNum" sz="quarter" idx="5"/>
          </p:nvPr>
        </p:nvSpPr>
        <p:spPr/>
        <p:txBody>
          <a:bodyPr/>
          <a:lstStyle/>
          <a:p>
            <a:fld id="{F876A6CE-04C6-478E-9589-91CF9FD5FA24}" type="slidenum">
              <a:rPr lang="en-US" smtClean="0"/>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76A6CE-04C6-478E-9589-91CF9FD5FA24}" type="slidenum">
              <a:rPr lang="en-US" smtClean="0"/>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76A6CE-04C6-478E-9589-91CF9FD5FA24}" type="slidenum">
              <a:rPr lang="en-US" smtClean="0"/>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76A6CE-04C6-478E-9589-91CF9FD5FA24}" type="slidenum">
              <a:rPr lang="en-US" smtClean="0"/>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76A6CE-04C6-478E-9589-91CF9FD5FA24}" type="slidenum">
              <a:rPr lang="en-US" smtClean="0"/>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76A6CE-04C6-478E-9589-91CF9FD5FA24}" type="slidenum">
              <a:rPr lang="en-US" smtClean="0"/>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76A6CE-04C6-478E-9589-91CF9FD5FA24}" type="slidenum">
              <a:rPr lang="en-US" smtClean="0"/>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76A6CE-04C6-478E-9589-91CF9FD5FA24}" type="slidenum">
              <a:rPr lang="en-US" smtClean="0"/>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b="1" dirty="0"/>
              <a:t>Tus uas pab tswv yim:</a:t>
            </a:r>
            <a:r>
              <a:rPr lang="vi-VN" dirty="0"/>
              <a:t> </a:t>
            </a:r>
            <a:r>
              <a:rPr lang="en-US" dirty="0" err="1"/>
              <a:t>Tamsim</a:t>
            </a:r>
            <a:r>
              <a:rPr lang="en-US" dirty="0"/>
              <a:t> no </a:t>
            </a:r>
            <a:r>
              <a:rPr lang="en-US" dirty="0" err="1"/>
              <a:t>tus</a:t>
            </a:r>
            <a:r>
              <a:rPr lang="en-US" dirty="0"/>
              <a:t> </a:t>
            </a:r>
            <a:r>
              <a:rPr lang="en-US" dirty="0" err="1"/>
              <a:t>menyuam</a:t>
            </a:r>
            <a:r>
              <a:rPr lang="en-US" dirty="0"/>
              <a:t> tau pes </a:t>
            </a:r>
            <a:r>
              <a:rPr lang="en-US" dirty="0" err="1"/>
              <a:t>tswg</a:t>
            </a:r>
            <a:r>
              <a:rPr lang="en-US" dirty="0"/>
              <a:t> </a:t>
            </a:r>
            <a:r>
              <a:rPr lang="en-US" dirty="0" err="1"/>
              <a:t>hli</a:t>
            </a:r>
            <a:r>
              <a:rPr lang="en-US" dirty="0"/>
              <a:t> </a:t>
            </a:r>
            <a:r>
              <a:rPr lang="en-US" dirty="0" err="1"/>
              <a:t>lawm</a:t>
            </a:r>
            <a:r>
              <a:rPr lang="vi-VN" dirty="0"/>
              <a:t>?</a:t>
            </a:r>
          </a:p>
          <a:p>
            <a:endParaRPr lang="vi-VN" dirty="0"/>
          </a:p>
          <a:p>
            <a:r>
              <a:rPr lang="vi-VN" b="1" dirty="0"/>
              <a:t>Xuân:</a:t>
            </a:r>
            <a:r>
              <a:rPr lang="vi-VN" dirty="0"/>
              <a:t> </a:t>
            </a:r>
            <a:r>
              <a:rPr lang="en-US" dirty="0" err="1"/>
              <a:t>Tsaus</a:t>
            </a:r>
            <a:r>
              <a:rPr lang="en-US" dirty="0"/>
              <a:t> tau 4 </a:t>
            </a:r>
            <a:r>
              <a:rPr lang="en-US" dirty="0" err="1"/>
              <a:t>lub</a:t>
            </a:r>
            <a:r>
              <a:rPr lang="en-US" dirty="0"/>
              <a:t> </a:t>
            </a:r>
            <a:r>
              <a:rPr lang="en-US" dirty="0" err="1"/>
              <a:t>hli</a:t>
            </a:r>
            <a:r>
              <a:rPr lang="en-US" dirty="0"/>
              <a:t> </a:t>
            </a:r>
            <a:r>
              <a:rPr lang="en-US" dirty="0" err="1"/>
              <a:t>xwb</a:t>
            </a:r>
            <a:r>
              <a:rPr lang="en-US" dirty="0"/>
              <a:t> </a:t>
            </a:r>
            <a:r>
              <a:rPr lang="en-US" dirty="0" err="1"/>
              <a:t>os</a:t>
            </a:r>
            <a:r>
              <a:rPr lang="en-US" dirty="0"/>
              <a:t>.</a:t>
            </a:r>
            <a:endParaRPr lang="vi-VN" dirty="0"/>
          </a:p>
          <a:p>
            <a:endParaRPr lang="vi-VN" dirty="0"/>
          </a:p>
          <a:p>
            <a:r>
              <a:rPr lang="vi-VN" b="1" dirty="0"/>
              <a:t>Tus uas pab tswwv yim:</a:t>
            </a:r>
            <a:r>
              <a:rPr lang="vi-VN" dirty="0"/>
              <a:t> </a:t>
            </a:r>
            <a:r>
              <a:rPr lang="en-US" dirty="0"/>
              <a:t>	</a:t>
            </a:r>
            <a:r>
              <a:rPr lang="en-US" dirty="0" err="1"/>
              <a:t>Kuv</a:t>
            </a:r>
            <a:r>
              <a:rPr lang="en-US" dirty="0"/>
              <a:t> </a:t>
            </a:r>
            <a:r>
              <a:rPr lang="en-US" dirty="0" err="1"/>
              <a:t>yeej</a:t>
            </a:r>
            <a:r>
              <a:rPr lang="en-US" dirty="0"/>
              <a:t> </a:t>
            </a:r>
            <a:r>
              <a:rPr lang="en-US" dirty="0" err="1"/>
              <a:t>ntuas</a:t>
            </a:r>
            <a:r>
              <a:rPr lang="en-US" dirty="0"/>
              <a:t> </a:t>
            </a:r>
            <a:r>
              <a:rPr lang="en-US" dirty="0" err="1"/>
              <a:t>kom</a:t>
            </a:r>
            <a:r>
              <a:rPr lang="en-US" dirty="0"/>
              <a:t> </a:t>
            </a:r>
            <a:r>
              <a:rPr lang="en-US" dirty="0" err="1"/>
              <a:t>koj</a:t>
            </a:r>
            <a:r>
              <a:rPr lang="en-US" dirty="0"/>
              <a:t> </a:t>
            </a:r>
            <a:r>
              <a:rPr lang="en-US" dirty="0" err="1"/>
              <a:t>tsis</a:t>
            </a:r>
            <a:r>
              <a:rPr lang="en-US" dirty="0"/>
              <a:t> </a:t>
            </a:r>
            <a:r>
              <a:rPr lang="en-US" dirty="0" err="1"/>
              <a:t>txhob</a:t>
            </a:r>
            <a:r>
              <a:rPr lang="en-US" dirty="0"/>
              <a:t> rho </a:t>
            </a:r>
            <a:r>
              <a:rPr lang="en-US" dirty="0" err="1"/>
              <a:t>menyuam</a:t>
            </a:r>
            <a:r>
              <a:rPr lang="en-US" dirty="0"/>
              <a:t> </a:t>
            </a:r>
            <a:r>
              <a:rPr lang="en-US" dirty="0" err="1"/>
              <a:t>xwb</a:t>
            </a:r>
            <a:r>
              <a:rPr lang="en-US" dirty="0"/>
              <a:t>, </a:t>
            </a:r>
            <a:r>
              <a:rPr lang="en-US" dirty="0" err="1"/>
              <a:t>kuv</a:t>
            </a:r>
            <a:r>
              <a:rPr lang="en-US" dirty="0"/>
              <a:t> </a:t>
            </a:r>
            <a:r>
              <a:rPr lang="en-US" dirty="0" err="1"/>
              <a:t>xav</a:t>
            </a:r>
            <a:r>
              <a:rPr lang="en-US" dirty="0"/>
              <a:t> </a:t>
            </a:r>
            <a:r>
              <a:rPr lang="en-US" dirty="0" err="1"/>
              <a:t>txhawb</a:t>
            </a:r>
            <a:r>
              <a:rPr lang="en-US" dirty="0"/>
              <a:t> </a:t>
            </a:r>
            <a:r>
              <a:rPr lang="en-US" dirty="0" err="1"/>
              <a:t>koj</a:t>
            </a:r>
            <a:r>
              <a:rPr lang="en-US" dirty="0"/>
              <a:t> </a:t>
            </a:r>
            <a:r>
              <a:rPr lang="en-US" dirty="0" err="1"/>
              <a:t>tias</a:t>
            </a:r>
            <a:r>
              <a:rPr lang="en-US" dirty="0"/>
              <a:t>, </a:t>
            </a:r>
            <a:r>
              <a:rPr lang="en-US" dirty="0" err="1"/>
              <a:t>txawm</a:t>
            </a:r>
            <a:r>
              <a:rPr lang="en-US" dirty="0"/>
              <a:t> </a:t>
            </a:r>
            <a:r>
              <a:rPr lang="en-US" dirty="0" err="1"/>
              <a:t>tias</a:t>
            </a:r>
            <a:r>
              <a:rPr lang="en-US" dirty="0"/>
              <a:t> tug </a:t>
            </a:r>
            <a:r>
              <a:rPr lang="en-US" dirty="0" err="1"/>
              <a:t>menyuam</a:t>
            </a:r>
            <a:r>
              <a:rPr lang="en-US" dirty="0"/>
              <a:t> </a:t>
            </a:r>
            <a:r>
              <a:rPr lang="en-US" dirty="0" err="1"/>
              <a:t>yug</a:t>
            </a:r>
            <a:r>
              <a:rPr lang="en-US" dirty="0"/>
              <a:t> </a:t>
            </a:r>
            <a:r>
              <a:rPr lang="en-US" dirty="0" err="1"/>
              <a:t>los</a:t>
            </a:r>
            <a:r>
              <a:rPr lang="en-US" dirty="0"/>
              <a:t> </a:t>
            </a:r>
            <a:r>
              <a:rPr lang="en-US" dirty="0" err="1"/>
              <a:t>rau</a:t>
            </a:r>
            <a:r>
              <a:rPr lang="en-US" dirty="0"/>
              <a:t> </a:t>
            </a:r>
            <a:r>
              <a:rPr lang="en-US" dirty="0" err="1"/>
              <a:t>lub</a:t>
            </a:r>
            <a:r>
              <a:rPr lang="en-US" dirty="0"/>
              <a:t> </a:t>
            </a:r>
            <a:r>
              <a:rPr lang="en-US" dirty="0" err="1"/>
              <a:t>sijhawm</a:t>
            </a:r>
            <a:r>
              <a:rPr lang="en-US" dirty="0"/>
              <a:t> </a:t>
            </a:r>
            <a:r>
              <a:rPr lang="en-US" dirty="0" err="1"/>
              <a:t>thaum</a:t>
            </a:r>
            <a:r>
              <a:rPr lang="en-US" dirty="0"/>
              <a:t> </a:t>
            </a:r>
            <a:r>
              <a:rPr lang="en-US" dirty="0" err="1"/>
              <a:t>yus</a:t>
            </a:r>
            <a:r>
              <a:rPr lang="en-US" dirty="0"/>
              <a:t> </a:t>
            </a:r>
            <a:r>
              <a:rPr lang="en-US" dirty="0" err="1"/>
              <a:t>tsis</a:t>
            </a:r>
            <a:r>
              <a:rPr lang="en-US" dirty="0"/>
              <a:t> </a:t>
            </a:r>
            <a:r>
              <a:rPr lang="en-US" dirty="0" err="1"/>
              <a:t>xav</a:t>
            </a:r>
            <a:r>
              <a:rPr lang="en-US" dirty="0"/>
              <a:t> tau</a:t>
            </a:r>
            <a:r>
              <a:rPr lang="vi-VN" dirty="0"/>
              <a:t>,  tiamsis nws twb muaj lawm ces cia li zoo siab thiab txais yuav. Txawm tias muaj ntau leej lossis niam txiv tias kom rho pov tseg tiamsis qhov tseeb tug menyuam ntawd nws yog ib tug menyuam lawm, zoo ib yam li peb. </a:t>
            </a:r>
            <a:endParaRPr lang="en-US" dirty="0"/>
          </a:p>
          <a:p>
            <a:endParaRPr lang="en-US" dirty="0"/>
          </a:p>
          <a:p>
            <a:r>
              <a:rPr lang="en-US" dirty="0"/>
              <a:t>	</a:t>
            </a:r>
            <a:r>
              <a:rPr lang="en-US" dirty="0" err="1"/>
              <a:t>kuv</a:t>
            </a:r>
            <a:r>
              <a:rPr lang="en-US" dirty="0"/>
              <a:t> </a:t>
            </a:r>
            <a:r>
              <a:rPr lang="en-US" dirty="0" err="1"/>
              <a:t>tseem</a:t>
            </a:r>
            <a:r>
              <a:rPr lang="en-US" dirty="0"/>
              <a:t> </a:t>
            </a:r>
            <a:r>
              <a:rPr lang="en-US" dirty="0" err="1"/>
              <a:t>muaj</a:t>
            </a:r>
            <a:r>
              <a:rPr lang="en-US" dirty="0"/>
              <a:t> </a:t>
            </a:r>
            <a:r>
              <a:rPr lang="en-US" dirty="0" err="1"/>
              <a:t>ntshav</a:t>
            </a:r>
            <a:r>
              <a:rPr lang="en-US" dirty="0"/>
              <a:t> </a:t>
            </a:r>
            <a:r>
              <a:rPr lang="en-US" dirty="0" err="1"/>
              <a:t>qab</a:t>
            </a:r>
            <a:r>
              <a:rPr lang="en-US" dirty="0"/>
              <a:t> </a:t>
            </a:r>
            <a:r>
              <a:rPr lang="en-US" dirty="0" err="1"/>
              <a:t>zib</a:t>
            </a:r>
            <a:r>
              <a:rPr lang="en-US" dirty="0"/>
              <a:t>, </a:t>
            </a:r>
            <a:r>
              <a:rPr lang="en-US" dirty="0" err="1"/>
              <a:t>puas</a:t>
            </a:r>
            <a:r>
              <a:rPr lang="en-US" dirty="0"/>
              <a:t> </a:t>
            </a:r>
            <a:r>
              <a:rPr lang="en-US" dirty="0" err="1"/>
              <a:t>noj</a:t>
            </a:r>
            <a:r>
              <a:rPr lang="en-US" dirty="0"/>
              <a:t> </a:t>
            </a:r>
            <a:r>
              <a:rPr lang="en-US" dirty="0" err="1"/>
              <a:t>tshuaj</a:t>
            </a:r>
            <a:r>
              <a:rPr lang="en-US" dirty="0"/>
              <a:t> </a:t>
            </a:r>
            <a:r>
              <a:rPr lang="en-US" dirty="0" err="1"/>
              <a:t>lossis</a:t>
            </a:r>
            <a:r>
              <a:rPr lang="en-US" dirty="0"/>
              <a:t> insulin?</a:t>
            </a:r>
            <a:endParaRPr lang="vi-VN" dirty="0"/>
          </a:p>
          <a:p>
            <a:endParaRPr lang="vi-VN" dirty="0"/>
          </a:p>
          <a:p>
            <a:r>
              <a:rPr lang="vi-VN" b="1" dirty="0"/>
              <a:t>Xuân:</a:t>
            </a:r>
            <a:r>
              <a:rPr lang="vi-VN" dirty="0"/>
              <a:t> kuv tseem txhaj tshuaj insulin. Kuv pheej xax tias rho xwb tiamsis kuv tseem txiav txim siab tsis tau.</a:t>
            </a:r>
          </a:p>
          <a:p>
            <a:endParaRPr lang="vi-VN" dirty="0"/>
          </a:p>
          <a:p>
            <a:r>
              <a:rPr lang="vi-VN" b="1" dirty="0"/>
              <a:t>Tus uas pab tswv yim:</a:t>
            </a:r>
            <a:r>
              <a:rPr lang="vi-VN" dirty="0"/>
              <a:t> Yog lawm, vim koj paub tias yam no tsis yog koj thiaj muaj qhov kev xav li ntawd.</a:t>
            </a:r>
          </a:p>
          <a:p>
            <a:endParaRPr lang="vi-VN" dirty="0"/>
          </a:p>
          <a:p>
            <a:r>
              <a:rPr lang="vi-VN" b="1" dirty="0"/>
              <a:t>Xuân:</a:t>
            </a:r>
            <a:r>
              <a:rPr lang="vi-VN" dirty="0"/>
              <a:t> Yog tias yug, kuv plam kuv tsev tsev neeg thiab kuv ob tus menyuam yuav raug txomnyem.</a:t>
            </a:r>
          </a:p>
          <a:p>
            <a:endParaRPr lang="vi-VN" dirty="0"/>
          </a:p>
          <a:p>
            <a:r>
              <a:rPr lang="vi-VN" b="1"/>
              <a:t>Tug uas pab tswv yim:</a:t>
            </a:r>
            <a:r>
              <a:rPr lang="vi-VN"/>
              <a:t> </a:t>
            </a:r>
            <a:r>
              <a:rPr lang="vi-VN" dirty="0"/>
              <a:t>Qhov tseeb, tamsim no tug menyuam ngob hauv koj plab yog koj menyuam lawm thiab yog koj niam koj txiv ib tus xeeb ntxwv, muaj cai ib yam li koj cov menyuam tamsim no lawm.s</a:t>
            </a:r>
          </a:p>
        </p:txBody>
      </p:sp>
      <p:sp>
        <p:nvSpPr>
          <p:cNvPr id="4" name="Slide Number Placeholder 3"/>
          <p:cNvSpPr>
            <a:spLocks noGrp="1"/>
          </p:cNvSpPr>
          <p:nvPr>
            <p:ph type="sldNum" sz="quarter" idx="5"/>
          </p:nvPr>
        </p:nvSpPr>
        <p:spPr/>
        <p:txBody>
          <a:bodyPr/>
          <a:lstStyle/>
          <a:p>
            <a:fld id="{F876A6CE-04C6-478E-9589-91CF9FD5FA24}" type="slidenum">
              <a:rPr lang="en-US" smtClean="0"/>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76A6CE-04C6-478E-9589-91CF9FD5FA24}" type="slidenum">
              <a:rPr lang="en-US" smtClean="0"/>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76A6CE-04C6-478E-9589-91CF9FD5FA24}" type="slidenum">
              <a:rPr lang="en-US" smtClean="0"/>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76A6CE-04C6-478E-9589-91CF9FD5FA24}" type="slidenum">
              <a:rPr lang="en-US" smtClean="0"/>
              <a:t>24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F5DD94B-5348-42E9-B51E-AD94E738F800}" type="datetimeFigureOut">
              <a:rPr lang="en-US" smtClean="0"/>
              <a:t>9/10/2025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A0F9D9-A440-4F0D-A013-3A13259613F8}"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F5DD94B-5348-42E9-B51E-AD94E738F800}" type="datetimeFigureOut">
              <a:rPr lang="en-US" smtClean="0"/>
              <a:t>9/10/2025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A0F9D9-A440-4F0D-A013-3A13259613F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5DD94B-5348-42E9-B51E-AD94E738F800}" type="datetimeFigureOut">
              <a:rPr lang="en-US" smtClean="0"/>
              <a:t>9/10/2025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A0F9D9-A440-4F0D-A013-3A13259613F8}"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F5DD94B-5348-42E9-B51E-AD94E738F800}" type="datetimeFigureOut">
              <a:rPr lang="en-US" smtClean="0"/>
              <a:t>9/10/2025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A0F9D9-A440-4F0D-A013-3A13259613F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F5DD94B-5348-42E9-B51E-AD94E738F800}" type="datetimeFigureOut">
              <a:rPr lang="en-US" smtClean="0"/>
              <a:t>9/10/2025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A0F9D9-A440-4F0D-A013-3A13259613F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F5DD94B-5348-42E9-B51E-AD94E738F800}" type="datetimeFigureOut">
              <a:rPr lang="en-US" smtClean="0"/>
              <a:t>9/10/2025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A0F9D9-A440-4F0D-A013-3A13259613F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5DD94B-5348-42E9-B51E-AD94E738F800}" type="datetimeFigureOut">
              <a:rPr lang="en-US" smtClean="0"/>
              <a:t>9/10/2025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A0F9D9-A440-4F0D-A013-3A13259613F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F5DD94B-5348-42E9-B51E-AD94E738F800}" type="datetimeFigureOut">
              <a:rPr lang="en-US" smtClean="0"/>
              <a:t>9/10/2025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A0F9D9-A440-4F0D-A013-3A13259613F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F5DD94B-5348-42E9-B51E-AD94E738F800}" type="datetimeFigureOut">
              <a:rPr lang="en-US" smtClean="0"/>
              <a:t>9/10/2025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A0F9D9-A440-4F0D-A013-3A13259613F8}"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F5DD94B-5348-42E9-B51E-AD94E738F800}" type="datetimeFigureOut">
              <a:rPr lang="en-US" smtClean="0"/>
              <a:t>9/10/2025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A0F9D9-A440-4F0D-A013-3A13259613F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F5DD94B-5348-42E9-B51E-AD94E738F800}" type="datetimeFigureOut">
              <a:rPr lang="en-US" smtClean="0"/>
              <a:t>9/10/2025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A0F9D9-A440-4F0D-A013-3A13259613F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5DD94B-5348-42E9-B51E-AD94E738F800}" type="datetimeFigureOut">
              <a:rPr lang="en-US" smtClean="0"/>
              <a:t>9/10/2025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A0F9D9-A440-4F0D-A013-3A13259613F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image" Target="../media/image12.jpeg"/><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hyperlink" Target="mailto:baovemamsong@gmail.com" TargetMode="External"/><Relationship Id="rId2" Type="http://schemas.openxmlformats.org/officeDocument/2006/relationships/hyperlink" Target="http://www.baovemamsong.org/" TargetMode="External"/><Relationship Id="rId1" Type="http://schemas.openxmlformats.org/officeDocument/2006/relationships/slideLayout" Target="../slideLayouts/slideLayout1.xml"/><Relationship Id="rId6" Type="http://schemas.openxmlformats.org/officeDocument/2006/relationships/image" Target="../media/image15.png"/><Relationship Id="rId5" Type="http://schemas.microsoft.com/office/2007/relationships/hdphoto" Target="../media/hdphoto2.wdp"/><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l="2451" r="2451"/>
          <a:stretch>
            <a:fillRect/>
          </a:stretch>
        </p:blipFill>
        <p:spPr bwMode="auto">
          <a:xfrm>
            <a:off x="7250271" y="1551615"/>
            <a:ext cx="4433734" cy="3496710"/>
          </a:xfrm>
          <a:prstGeom prst="roundRect">
            <a:avLst>
              <a:gd name="adj" fmla="val 3853"/>
            </a:avLst>
          </a:prstGeom>
          <a:noFill/>
          <a:extLst>
            <a:ext uri="{909E8E84-426E-40DD-AFC4-6F175D3DCCD1}">
              <a14:hiddenFill xmlns:a14="http://schemas.microsoft.com/office/drawing/2010/main">
                <a:solidFill>
                  <a:srgbClr val="FFFFFF"/>
                </a:solidFill>
              </a14:hiddenFill>
            </a:ext>
          </a:extLst>
        </p:spPr>
      </p:pic>
      <p:grpSp>
        <p:nvGrpSpPr>
          <p:cNvPr id="19" name="Group 18"/>
          <p:cNvGrpSpPr/>
          <p:nvPr/>
        </p:nvGrpSpPr>
        <p:grpSpPr>
          <a:xfrm>
            <a:off x="0" y="0"/>
            <a:ext cx="12192000" cy="1059989"/>
            <a:chOff x="0" y="0"/>
            <a:chExt cx="12192000" cy="1059989"/>
          </a:xfrm>
        </p:grpSpPr>
        <p:sp>
          <p:nvSpPr>
            <p:cNvPr id="9" name="Rectangle 8"/>
            <p:cNvSpPr/>
            <p:nvPr/>
          </p:nvSpPr>
          <p:spPr>
            <a:xfrm>
              <a:off x="0" y="0"/>
              <a:ext cx="12192000" cy="1059989"/>
            </a:xfrm>
            <a:prstGeom prst="rect">
              <a:avLst/>
            </a:prstGeom>
            <a:blipFill>
              <a:blip r:embed="rId4"/>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287078" y="108694"/>
              <a:ext cx="11904921" cy="830997"/>
            </a:xfrm>
            <a:prstGeom prst="rect">
              <a:avLst/>
            </a:prstGeom>
            <a:noFill/>
          </p:spPr>
          <p:txBody>
            <a:bodyPr wrap="square" rtlCol="0">
              <a:spAutoFit/>
            </a:bodyPr>
            <a:lstStyle/>
            <a:p>
              <a:r>
                <a:rPr lang="en-US" sz="4800" b="1">
                  <a:solidFill>
                    <a:srgbClr val="FF0000"/>
                  </a:solidFill>
                  <a:latin typeface="Calibri" panose="020F0502020204030204" pitchFamily="34" charset="0"/>
                  <a:cs typeface="Calibri" panose="020F0502020204030204" pitchFamily="34" charset="0"/>
                </a:rPr>
                <a:t>PAB DAWS TEEB MEEM THAUM CEV XEEB TUB</a:t>
              </a:r>
              <a:endParaRPr lang="en-US" sz="4800" b="1" dirty="0">
                <a:solidFill>
                  <a:srgbClr val="FF0000"/>
                </a:solidFill>
                <a:latin typeface="Calibri" panose="020F0502020204030204" pitchFamily="34" charset="0"/>
                <a:cs typeface="Calibri" panose="020F0502020204030204" pitchFamily="34" charset="0"/>
              </a:endParaRPr>
            </a:p>
          </p:txBody>
        </p:sp>
      </p:grpSp>
      <p:sp>
        <p:nvSpPr>
          <p:cNvPr id="11" name="TextBox 10"/>
          <p:cNvSpPr txBox="1"/>
          <p:nvPr/>
        </p:nvSpPr>
        <p:spPr>
          <a:xfrm>
            <a:off x="480057" y="5126805"/>
            <a:ext cx="5898707" cy="1322070"/>
          </a:xfrm>
          <a:prstGeom prst="rect">
            <a:avLst/>
          </a:prstGeom>
          <a:noFill/>
        </p:spPr>
        <p:txBody>
          <a:bodyPr wrap="square" rtlCol="0">
            <a:spAutoFit/>
          </a:bodyPr>
          <a:lstStyle/>
          <a:p>
            <a:pPr>
              <a:lnSpc>
                <a:spcPct val="100000"/>
              </a:lnSpc>
              <a:spcBef>
                <a:spcPts val="0"/>
              </a:spcBef>
              <a:buNone/>
            </a:pPr>
            <a:r>
              <a:rPr lang="en-US" sz="2000"/>
              <a:t>Teeb meem thaum cev xeeb tub ua rau tib neeg poob kev sib raug zoo, los ntawm ntau txoj kev, </a:t>
            </a:r>
            <a:r>
              <a:rPr lang="en-US" sz="2000">
                <a:highlight>
                  <a:srgbClr val="FFFF00"/>
                </a:highlight>
              </a:rPr>
              <a:t>pab daws teeb meem thaum cev xeeb tub yog ib ntu sijhawm txhim kho</a:t>
            </a:r>
            <a:r>
              <a:rPr lang="en-US" sz="2000">
                <a:solidFill>
                  <a:srgbClr val="FF0000"/>
                </a:solidFill>
                <a:highlight>
                  <a:srgbClr val="FFFF00"/>
                </a:highlight>
              </a:rPr>
              <a:t> kev sib raug zoo</a:t>
            </a:r>
            <a:r>
              <a:rPr lang="en-US" sz="2000">
                <a:highlight>
                  <a:srgbClr val="FFFF00"/>
                </a:highlight>
              </a:rPr>
              <a:t>.</a:t>
            </a:r>
            <a:endParaRPr lang="en-US" sz="2000" dirty="0">
              <a:highlight>
                <a:srgbClr val="FFFF00"/>
              </a:highlight>
            </a:endParaRPr>
          </a:p>
        </p:txBody>
      </p:sp>
      <p:grpSp>
        <p:nvGrpSpPr>
          <p:cNvPr id="14" name="Group 13"/>
          <p:cNvGrpSpPr/>
          <p:nvPr/>
        </p:nvGrpSpPr>
        <p:grpSpPr>
          <a:xfrm>
            <a:off x="7250271" y="5126805"/>
            <a:ext cx="4433735" cy="1616700"/>
            <a:chOff x="711199" y="4978400"/>
            <a:chExt cx="3269694" cy="633694"/>
          </a:xfrm>
        </p:grpSpPr>
        <p:sp>
          <p:nvSpPr>
            <p:cNvPr id="12" name="Rounded Rectangle 11"/>
            <p:cNvSpPr/>
            <p:nvPr/>
          </p:nvSpPr>
          <p:spPr>
            <a:xfrm>
              <a:off x="711200" y="4978400"/>
              <a:ext cx="3269693" cy="633694"/>
            </a:xfrm>
            <a:prstGeom prst="round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3" name="TextBox 12"/>
            <p:cNvSpPr txBox="1"/>
            <p:nvPr/>
          </p:nvSpPr>
          <p:spPr>
            <a:xfrm>
              <a:off x="711199" y="5060002"/>
              <a:ext cx="3200180" cy="470490"/>
            </a:xfrm>
            <a:prstGeom prst="rect">
              <a:avLst/>
            </a:prstGeom>
            <a:noFill/>
          </p:spPr>
          <p:txBody>
            <a:bodyPr wrap="square" rtlCol="0" anchor="ctr">
              <a:spAutoFit/>
            </a:bodyPr>
            <a:lstStyle/>
            <a:p>
              <a:pPr algn="ctr"/>
              <a:r>
                <a:rPr lang="en-US" sz="2400"/>
                <a:t>Thaum leej niam ntsib teeb meem tus menyuam yuav ntsib </a:t>
              </a:r>
              <a:r>
                <a:rPr lang="en-US" sz="2400">
                  <a:solidFill>
                    <a:srgbClr val="FF0000"/>
                  </a:solidFill>
                </a:rPr>
                <a:t>kev phom sij</a:t>
              </a:r>
              <a:endParaRPr lang="en-US" sz="2400" i="1" dirty="0">
                <a:solidFill>
                  <a:srgbClr val="FF0000"/>
                </a:solidFill>
              </a:endParaRPr>
            </a:p>
          </p:txBody>
        </p:sp>
      </p:grpSp>
      <p:sp>
        <p:nvSpPr>
          <p:cNvPr id="15" name="TextBox 14"/>
          <p:cNvSpPr txBox="1"/>
          <p:nvPr/>
        </p:nvSpPr>
        <p:spPr>
          <a:xfrm>
            <a:off x="638279" y="1778199"/>
            <a:ext cx="5582265" cy="3268980"/>
          </a:xfrm>
          <a:prstGeom prst="rect">
            <a:avLst/>
          </a:prstGeom>
          <a:noFill/>
        </p:spPr>
        <p:txBody>
          <a:bodyPr wrap="square" rtlCol="0">
            <a:spAutoFit/>
          </a:bodyPr>
          <a:lstStyle/>
          <a:p>
            <a:pPr marL="0" indent="0" algn="just">
              <a:buNone/>
            </a:pPr>
            <a:r>
              <a:rPr lang="en-US" sz="2800" dirty="0" err="1"/>
              <a:t>Pab</a:t>
            </a:r>
            <a:r>
              <a:rPr lang="en-US" sz="2800" dirty="0"/>
              <a:t> </a:t>
            </a:r>
            <a:r>
              <a:rPr lang="en-US" sz="2800" dirty="0" err="1"/>
              <a:t>daws</a:t>
            </a:r>
            <a:r>
              <a:rPr lang="en-US" sz="2800" dirty="0"/>
              <a:t> </a:t>
            </a:r>
            <a:r>
              <a:rPr lang="en-US" sz="2800" dirty="0" err="1"/>
              <a:t>teeb</a:t>
            </a:r>
            <a:r>
              <a:rPr lang="en-US" sz="2800" dirty="0"/>
              <a:t> </a:t>
            </a:r>
            <a:r>
              <a:rPr lang="en-US" sz="2800" dirty="0" err="1"/>
              <a:t>meem</a:t>
            </a:r>
            <a:r>
              <a:rPr lang="en-US" sz="2800" dirty="0"/>
              <a:t> </a:t>
            </a:r>
            <a:r>
              <a:rPr lang="en-US" sz="2800" dirty="0" err="1"/>
              <a:t>thaum</a:t>
            </a:r>
            <a:r>
              <a:rPr lang="en-US" sz="2800" dirty="0"/>
              <a:t> </a:t>
            </a:r>
            <a:r>
              <a:rPr lang="en-US" sz="2800" dirty="0" err="1"/>
              <a:t>cev</a:t>
            </a:r>
            <a:r>
              <a:rPr lang="en-US" sz="2800" dirty="0"/>
              <a:t> </a:t>
            </a:r>
            <a:r>
              <a:rPr lang="en-US" sz="2800" dirty="0" err="1"/>
              <a:t>xeeb</a:t>
            </a:r>
            <a:r>
              <a:rPr lang="en-US" sz="2800" dirty="0"/>
              <a:t> tub </a:t>
            </a:r>
            <a:r>
              <a:rPr lang="en-US" sz="2800" dirty="0" err="1"/>
              <a:t>yog</a:t>
            </a:r>
            <a:r>
              <a:rPr lang="en-US" sz="2800" dirty="0"/>
              <a:t> dab </a:t>
            </a:r>
            <a:r>
              <a:rPr lang="en-US" sz="2800" dirty="0" err="1"/>
              <a:t>tsi</a:t>
            </a:r>
            <a:r>
              <a:rPr lang="en-US" sz="2800" dirty="0"/>
              <a:t>?</a:t>
            </a:r>
          </a:p>
          <a:p>
            <a:pPr marL="0" indent="0" algn="just">
              <a:buNone/>
            </a:pPr>
            <a:endParaRPr lang="en-US" sz="1050" i="1" dirty="0">
              <a:solidFill>
                <a:schemeClr val="accent1">
                  <a:lumMod val="75000"/>
                </a:schemeClr>
              </a:solidFill>
            </a:endParaRPr>
          </a:p>
          <a:p>
            <a:pPr marL="0" indent="0" algn="just">
              <a:buNone/>
            </a:pPr>
            <a:r>
              <a:rPr lang="en-US" sz="2800" i="1" dirty="0">
                <a:solidFill>
                  <a:schemeClr val="accent1">
                    <a:lumMod val="75000"/>
                  </a:schemeClr>
                </a:solidFill>
              </a:rPr>
              <a:t>“…</a:t>
            </a:r>
            <a:r>
              <a:rPr lang="en-US" sz="2800" i="1" dirty="0" err="1">
                <a:solidFill>
                  <a:schemeClr val="accent1">
                    <a:lumMod val="75000"/>
                  </a:schemeClr>
                </a:solidFill>
              </a:rPr>
              <a:t>pab</a:t>
            </a:r>
            <a:r>
              <a:rPr lang="en-US" sz="2800" i="1" dirty="0">
                <a:solidFill>
                  <a:schemeClr val="accent1">
                    <a:lumMod val="75000"/>
                  </a:schemeClr>
                </a:solidFill>
              </a:rPr>
              <a:t> </a:t>
            </a:r>
            <a:r>
              <a:rPr lang="en-US" sz="2800" i="1" dirty="0" err="1">
                <a:solidFill>
                  <a:schemeClr val="accent1">
                    <a:lumMod val="75000"/>
                  </a:schemeClr>
                </a:solidFill>
              </a:rPr>
              <a:t>tus</a:t>
            </a:r>
            <a:r>
              <a:rPr lang="en-US" sz="2800" i="1" dirty="0">
                <a:solidFill>
                  <a:schemeClr val="accent1">
                    <a:lumMod val="75000"/>
                  </a:schemeClr>
                </a:solidFill>
              </a:rPr>
              <a:t> </a:t>
            </a:r>
            <a:r>
              <a:rPr lang="en-US" sz="2800" i="1" dirty="0" err="1">
                <a:solidFill>
                  <a:schemeClr val="accent1">
                    <a:lumMod val="75000"/>
                  </a:schemeClr>
                </a:solidFill>
              </a:rPr>
              <a:t>poj</a:t>
            </a:r>
            <a:r>
              <a:rPr lang="en-US" sz="2800" i="1" dirty="0">
                <a:solidFill>
                  <a:schemeClr val="accent1">
                    <a:lumMod val="75000"/>
                  </a:schemeClr>
                </a:solidFill>
              </a:rPr>
              <a:t> </a:t>
            </a:r>
            <a:r>
              <a:rPr lang="en-US" sz="2800" i="1" dirty="0" err="1">
                <a:solidFill>
                  <a:schemeClr val="accent1">
                    <a:lumMod val="75000"/>
                  </a:schemeClr>
                </a:solidFill>
              </a:rPr>
              <a:t>niam</a:t>
            </a:r>
            <a:r>
              <a:rPr lang="en-US" sz="2800" i="1" dirty="0">
                <a:solidFill>
                  <a:schemeClr val="accent1">
                    <a:lumMod val="75000"/>
                  </a:schemeClr>
                </a:solidFill>
              </a:rPr>
              <a:t>(</a:t>
            </a:r>
            <a:r>
              <a:rPr lang="en-US" sz="2800" i="1" dirty="0" err="1">
                <a:solidFill>
                  <a:schemeClr val="accent1">
                    <a:lumMod val="75000"/>
                  </a:schemeClr>
                </a:solidFill>
              </a:rPr>
              <a:t>txij</a:t>
            </a:r>
            <a:r>
              <a:rPr lang="en-US" sz="2800" i="1" dirty="0">
                <a:solidFill>
                  <a:schemeClr val="accent1">
                    <a:lumMod val="75000"/>
                  </a:schemeClr>
                </a:solidFill>
              </a:rPr>
              <a:t> </a:t>
            </a:r>
            <a:r>
              <a:rPr lang="en-US" sz="2800" i="1" dirty="0" err="1">
                <a:solidFill>
                  <a:schemeClr val="accent1">
                    <a:lumMod val="75000"/>
                  </a:schemeClr>
                </a:solidFill>
              </a:rPr>
              <a:t>nkawm</a:t>
            </a:r>
            <a:r>
              <a:rPr lang="en-US" sz="2800" i="1" dirty="0">
                <a:solidFill>
                  <a:schemeClr val="accent1">
                    <a:lumMod val="75000"/>
                  </a:schemeClr>
                </a:solidFill>
              </a:rPr>
              <a:t>/</a:t>
            </a:r>
            <a:r>
              <a:rPr lang="en-US" sz="2800" i="1" dirty="0" err="1">
                <a:solidFill>
                  <a:schemeClr val="accent1">
                    <a:lumMod val="75000"/>
                  </a:schemeClr>
                </a:solidFill>
              </a:rPr>
              <a:t>tsev</a:t>
            </a:r>
            <a:r>
              <a:rPr lang="en-US" sz="2800" i="1" dirty="0">
                <a:solidFill>
                  <a:schemeClr val="accent1">
                    <a:lumMod val="75000"/>
                  </a:schemeClr>
                </a:solidFill>
              </a:rPr>
              <a:t> </a:t>
            </a:r>
            <a:r>
              <a:rPr lang="en-US" sz="2800" i="1" dirty="0" err="1">
                <a:solidFill>
                  <a:schemeClr val="accent1">
                    <a:lumMod val="75000"/>
                  </a:schemeClr>
                </a:solidFill>
              </a:rPr>
              <a:t>neeg</a:t>
            </a:r>
            <a:r>
              <a:rPr lang="en-US" sz="2800" i="1" dirty="0">
                <a:solidFill>
                  <a:schemeClr val="accent1">
                    <a:lumMod val="75000"/>
                  </a:schemeClr>
                </a:solidFill>
              </a:rPr>
              <a:t>) </a:t>
            </a:r>
            <a:r>
              <a:rPr lang="en-US" sz="2800" i="1" dirty="0" err="1">
                <a:solidFill>
                  <a:srgbClr val="FF0000"/>
                </a:solidFill>
              </a:rPr>
              <a:t>xaiv</a:t>
            </a:r>
            <a:r>
              <a:rPr lang="en-US" sz="2800" i="1" dirty="0">
                <a:solidFill>
                  <a:srgbClr val="FF0000"/>
                </a:solidFill>
              </a:rPr>
              <a:t> </a:t>
            </a:r>
            <a:r>
              <a:rPr lang="en-US" sz="2800" i="1" dirty="0" err="1">
                <a:solidFill>
                  <a:srgbClr val="FF0000"/>
                </a:solidFill>
              </a:rPr>
              <a:t>txoj</a:t>
            </a:r>
            <a:r>
              <a:rPr lang="en-US" sz="2800" i="1" dirty="0">
                <a:solidFill>
                  <a:srgbClr val="FF0000"/>
                </a:solidFill>
              </a:rPr>
              <a:t> </a:t>
            </a:r>
            <a:r>
              <a:rPr lang="en-US" sz="2800" i="1" dirty="0" err="1">
                <a:solidFill>
                  <a:srgbClr val="FF0000"/>
                </a:solidFill>
              </a:rPr>
              <a:t>kev</a:t>
            </a:r>
            <a:r>
              <a:rPr lang="en-US" sz="2800" i="1" dirty="0">
                <a:solidFill>
                  <a:srgbClr val="FF0000"/>
                </a:solidFill>
              </a:rPr>
              <a:t> </a:t>
            </a:r>
            <a:r>
              <a:rPr lang="en-US" sz="2800" i="1" dirty="0" err="1">
                <a:solidFill>
                  <a:srgbClr val="FF0000"/>
                </a:solidFill>
              </a:rPr>
              <a:t>uas</a:t>
            </a:r>
            <a:r>
              <a:rPr lang="en-US" sz="2800" i="1" dirty="0">
                <a:solidFill>
                  <a:srgbClr val="FF0000"/>
                </a:solidFill>
              </a:rPr>
              <a:t> </a:t>
            </a:r>
            <a:r>
              <a:rPr lang="en-US" sz="2800" i="1" dirty="0" err="1">
                <a:solidFill>
                  <a:srgbClr val="FF0000"/>
                </a:solidFill>
              </a:rPr>
              <a:t>yog</a:t>
            </a:r>
            <a:r>
              <a:rPr lang="en-US" sz="2800" i="1" dirty="0">
                <a:solidFill>
                  <a:srgbClr val="FF0000"/>
                </a:solidFill>
              </a:rPr>
              <a:t>, </a:t>
            </a:r>
            <a:r>
              <a:rPr lang="en-US" sz="2800" i="1" dirty="0" err="1">
                <a:solidFill>
                  <a:srgbClr val="FF0000"/>
                </a:solidFill>
              </a:rPr>
              <a:t>thiab</a:t>
            </a:r>
            <a:r>
              <a:rPr lang="en-US" sz="2800" i="1" dirty="0">
                <a:solidFill>
                  <a:srgbClr val="FF0000"/>
                </a:solidFill>
              </a:rPr>
              <a:t> zoo </a:t>
            </a:r>
            <a:r>
              <a:rPr lang="en-US" sz="2800" i="1" dirty="0" err="1">
                <a:solidFill>
                  <a:schemeClr val="accent1">
                    <a:lumMod val="75000"/>
                  </a:schemeClr>
                </a:solidFill>
              </a:rPr>
              <a:t>kom</a:t>
            </a:r>
            <a:r>
              <a:rPr lang="en-US" sz="2800" i="1" dirty="0">
                <a:solidFill>
                  <a:schemeClr val="accent1">
                    <a:lumMod val="75000"/>
                  </a:schemeClr>
                </a:solidFill>
              </a:rPr>
              <a:t> </a:t>
            </a:r>
            <a:r>
              <a:rPr lang="en-US" sz="2800" i="1" dirty="0" err="1">
                <a:solidFill>
                  <a:schemeClr val="accent1">
                    <a:lumMod val="75000"/>
                  </a:schemeClr>
                </a:solidFill>
              </a:rPr>
              <a:t>tiv</a:t>
            </a:r>
            <a:r>
              <a:rPr lang="en-US" sz="2800" i="1" dirty="0">
                <a:solidFill>
                  <a:schemeClr val="accent1">
                    <a:lumMod val="75000"/>
                  </a:schemeClr>
                </a:solidFill>
              </a:rPr>
              <a:t> </a:t>
            </a:r>
            <a:r>
              <a:rPr lang="en-US" sz="2800" i="1" dirty="0" err="1">
                <a:solidFill>
                  <a:schemeClr val="accent1">
                    <a:lumMod val="75000"/>
                  </a:schemeClr>
                </a:solidFill>
              </a:rPr>
              <a:t>thaiv</a:t>
            </a:r>
            <a:r>
              <a:rPr lang="en-US" sz="2800" i="1" dirty="0">
                <a:solidFill>
                  <a:schemeClr val="accent1">
                    <a:lumMod val="75000"/>
                  </a:schemeClr>
                </a:solidFill>
              </a:rPr>
              <a:t> tau </a:t>
            </a:r>
            <a:r>
              <a:rPr lang="en-US" sz="2800" i="1" dirty="0" err="1">
                <a:solidFill>
                  <a:schemeClr val="accent1">
                    <a:lumMod val="75000"/>
                  </a:schemeClr>
                </a:solidFill>
              </a:rPr>
              <a:t>tus</a:t>
            </a:r>
            <a:r>
              <a:rPr lang="en-US" sz="2800" i="1" dirty="0">
                <a:solidFill>
                  <a:schemeClr val="accent1">
                    <a:lumMod val="75000"/>
                  </a:schemeClr>
                </a:solidFill>
              </a:rPr>
              <a:t> </a:t>
            </a:r>
            <a:r>
              <a:rPr lang="en-US" sz="2800" i="1" dirty="0" err="1">
                <a:solidFill>
                  <a:schemeClr val="accent1">
                    <a:lumMod val="75000"/>
                  </a:schemeClr>
                </a:solidFill>
              </a:rPr>
              <a:t>niam</a:t>
            </a:r>
            <a:r>
              <a:rPr lang="en-US" sz="2800" i="1" dirty="0">
                <a:solidFill>
                  <a:schemeClr val="accent1">
                    <a:lumMod val="75000"/>
                  </a:schemeClr>
                </a:solidFill>
              </a:rPr>
              <a:t> </a:t>
            </a:r>
            <a:r>
              <a:rPr lang="en-US" sz="2800" i="1" dirty="0" err="1">
                <a:solidFill>
                  <a:schemeClr val="accent1">
                    <a:lumMod val="75000"/>
                  </a:schemeClr>
                </a:solidFill>
              </a:rPr>
              <a:t>thiab</a:t>
            </a:r>
            <a:r>
              <a:rPr lang="en-US" sz="2800" i="1" dirty="0">
                <a:solidFill>
                  <a:schemeClr val="accent1">
                    <a:lumMod val="75000"/>
                  </a:schemeClr>
                </a:solidFill>
              </a:rPr>
              <a:t> </a:t>
            </a:r>
            <a:r>
              <a:rPr lang="en-US" sz="2800" i="1" dirty="0" err="1">
                <a:solidFill>
                  <a:schemeClr val="accent1">
                    <a:lumMod val="75000"/>
                  </a:schemeClr>
                </a:solidFill>
              </a:rPr>
              <a:t>tus</a:t>
            </a:r>
            <a:r>
              <a:rPr lang="en-US" sz="2800" i="1" dirty="0">
                <a:solidFill>
                  <a:schemeClr val="accent1">
                    <a:lumMod val="75000"/>
                  </a:schemeClr>
                </a:solidFill>
              </a:rPr>
              <a:t> </a:t>
            </a:r>
            <a:r>
              <a:rPr lang="en-US" sz="2800" i="1" dirty="0" err="1">
                <a:solidFill>
                  <a:schemeClr val="accent1">
                    <a:lumMod val="75000"/>
                  </a:schemeClr>
                </a:solidFill>
              </a:rPr>
              <a:t>menyuam</a:t>
            </a:r>
            <a:r>
              <a:rPr lang="en-US" sz="2800" i="1" dirty="0">
                <a:solidFill>
                  <a:schemeClr val="accent1">
                    <a:lumMod val="75000"/>
                  </a:schemeClr>
                </a:solidFill>
              </a:rPr>
              <a:t> </a:t>
            </a:r>
            <a:r>
              <a:rPr lang="en-US" sz="2800" i="1" dirty="0" err="1">
                <a:solidFill>
                  <a:schemeClr val="accent1">
                    <a:lumMod val="75000"/>
                  </a:schemeClr>
                </a:solidFill>
              </a:rPr>
              <a:t>txoj</a:t>
            </a:r>
            <a:r>
              <a:rPr lang="en-US" sz="2800" i="1" dirty="0">
                <a:solidFill>
                  <a:schemeClr val="accent1">
                    <a:lumMod val="75000"/>
                  </a:schemeClr>
                </a:solidFill>
              </a:rPr>
              <a:t> </a:t>
            </a:r>
            <a:r>
              <a:rPr lang="en-US" sz="2800" i="1" dirty="0" err="1">
                <a:solidFill>
                  <a:schemeClr val="accent1">
                    <a:lumMod val="75000"/>
                  </a:schemeClr>
                </a:solidFill>
              </a:rPr>
              <a:t>sia</a:t>
            </a:r>
            <a:r>
              <a:rPr lang="en-US" sz="2800" i="1" dirty="0">
                <a:solidFill>
                  <a:schemeClr val="accent1">
                    <a:lumMod val="75000"/>
                  </a:schemeClr>
                </a:solidFill>
              </a:rPr>
              <a:t> </a:t>
            </a:r>
            <a:r>
              <a:rPr lang="en-US" sz="2800" i="1" dirty="0" err="1">
                <a:solidFill>
                  <a:schemeClr val="accent1">
                    <a:lumMod val="75000"/>
                  </a:schemeClr>
                </a:solidFill>
              </a:rPr>
              <a:t>thaum</a:t>
            </a:r>
            <a:r>
              <a:rPr lang="en-US" sz="2800" i="1" dirty="0">
                <a:solidFill>
                  <a:schemeClr val="accent1">
                    <a:lumMod val="75000"/>
                  </a:schemeClr>
                </a:solidFill>
              </a:rPr>
              <a:t> </a:t>
            </a:r>
            <a:r>
              <a:rPr lang="en-US" sz="2800" i="1" dirty="0" err="1">
                <a:solidFill>
                  <a:schemeClr val="accent1">
                    <a:lumMod val="75000"/>
                  </a:schemeClr>
                </a:solidFill>
              </a:rPr>
              <a:t>muaj</a:t>
            </a:r>
            <a:r>
              <a:rPr lang="en-US" sz="2800" i="1" dirty="0">
                <a:solidFill>
                  <a:schemeClr val="accent1">
                    <a:lumMod val="75000"/>
                  </a:schemeClr>
                </a:solidFill>
              </a:rPr>
              <a:t> </a:t>
            </a:r>
            <a:r>
              <a:rPr lang="en-US" sz="2800" i="1" dirty="0" err="1">
                <a:solidFill>
                  <a:schemeClr val="accent1">
                    <a:lumMod val="75000"/>
                  </a:schemeClr>
                </a:solidFill>
              </a:rPr>
              <a:t>teeb</a:t>
            </a:r>
            <a:r>
              <a:rPr lang="en-US" sz="2800" i="1" dirty="0">
                <a:solidFill>
                  <a:schemeClr val="accent1">
                    <a:lumMod val="75000"/>
                  </a:schemeClr>
                </a:solidFill>
              </a:rPr>
              <a:t> </a:t>
            </a:r>
            <a:r>
              <a:rPr lang="en-US" sz="2800" i="1" dirty="0" err="1">
                <a:solidFill>
                  <a:schemeClr val="accent1">
                    <a:lumMod val="75000"/>
                  </a:schemeClr>
                </a:solidFill>
              </a:rPr>
              <a:t>meem</a:t>
            </a:r>
            <a:r>
              <a:rPr lang="en-US" sz="2800" i="1" dirty="0">
                <a:solidFill>
                  <a:schemeClr val="accent1">
                    <a:lumMod val="75000"/>
                  </a:schemeClr>
                </a:solidFill>
              </a:rPr>
              <a:t> </a:t>
            </a:r>
            <a:r>
              <a:rPr lang="en-US" sz="2800" i="1" dirty="0" err="1">
                <a:solidFill>
                  <a:schemeClr val="accent1">
                    <a:lumMod val="75000"/>
                  </a:schemeClr>
                </a:solidFill>
              </a:rPr>
              <a:t>cev</a:t>
            </a:r>
            <a:r>
              <a:rPr lang="en-US" sz="2800" i="1" dirty="0">
                <a:solidFill>
                  <a:schemeClr val="accent1">
                    <a:lumMod val="75000"/>
                  </a:schemeClr>
                </a:solidFill>
              </a:rPr>
              <a:t> </a:t>
            </a:r>
            <a:r>
              <a:rPr lang="en-US" sz="2800" i="1" dirty="0" err="1">
                <a:solidFill>
                  <a:schemeClr val="accent1">
                    <a:lumMod val="75000"/>
                  </a:schemeClr>
                </a:solidFill>
              </a:rPr>
              <a:t>xeeb</a:t>
            </a:r>
            <a:r>
              <a:rPr lang="en-US" sz="2800" i="1" dirty="0">
                <a:solidFill>
                  <a:schemeClr val="accent1">
                    <a:lumMod val="75000"/>
                  </a:schemeClr>
                </a:solidFill>
              </a:rPr>
              <a:t> tub”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0" y="0"/>
            <a:ext cx="12192000" cy="1751942"/>
            <a:chOff x="0" y="0"/>
            <a:chExt cx="12192000" cy="1751942"/>
          </a:xfrm>
        </p:grpSpPr>
        <p:sp>
          <p:nvSpPr>
            <p:cNvPr id="8" name="Rectangle 7"/>
            <p:cNvSpPr/>
            <p:nvPr/>
          </p:nvSpPr>
          <p:spPr>
            <a:xfrm>
              <a:off x="0" y="0"/>
              <a:ext cx="12192000" cy="1059989"/>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163286" y="182282"/>
              <a:ext cx="11980331" cy="1569660"/>
            </a:xfrm>
            <a:prstGeom prst="rect">
              <a:avLst/>
            </a:prstGeom>
            <a:noFill/>
          </p:spPr>
          <p:txBody>
            <a:bodyPr wrap="none" rtlCol="0">
              <a:spAutoFit/>
            </a:bodyPr>
            <a:lstStyle/>
            <a:p>
              <a:r>
                <a:rPr lang="en-US" sz="4800" b="1">
                  <a:solidFill>
                    <a:srgbClr val="FF0000"/>
                  </a:solidFill>
                  <a:latin typeface="Calibri" panose="020F0502020204030204" pitchFamily="34" charset="0"/>
                  <a:cs typeface="Calibri" panose="020F0502020204030204" pitchFamily="34" charset="0"/>
                </a:rPr>
                <a:t>PAB DAWS TEEB MEEM THAUM CEV XEEB TUB</a:t>
              </a:r>
            </a:p>
            <a:p>
              <a:endParaRPr lang="en-US" sz="4800" b="1" dirty="0">
                <a:solidFill>
                  <a:srgbClr val="FF0000"/>
                </a:solidFill>
                <a:latin typeface="Calibri" panose="020F0502020204030204" pitchFamily="34" charset="0"/>
                <a:cs typeface="Calibri" panose="020F0502020204030204" pitchFamily="34" charset="0"/>
              </a:endParaRPr>
            </a:p>
          </p:txBody>
        </p:sp>
      </p:grpSp>
      <p:sp>
        <p:nvSpPr>
          <p:cNvPr id="10" name="TextBox 9"/>
          <p:cNvSpPr txBox="1"/>
          <p:nvPr/>
        </p:nvSpPr>
        <p:spPr>
          <a:xfrm>
            <a:off x="163195" y="1311275"/>
            <a:ext cx="11684635" cy="4688840"/>
          </a:xfrm>
          <a:prstGeom prst="rect">
            <a:avLst/>
          </a:prstGeom>
          <a:noFill/>
        </p:spPr>
        <p:txBody>
          <a:bodyPr wrap="square" rtlCol="0">
            <a:noAutofit/>
          </a:bodyPr>
          <a:lstStyle/>
          <a:p>
            <a:pPr marL="457200" indent="-457200" algn="just">
              <a:buFont typeface="Arial" panose="020B0604020202020204" pitchFamily="34" charset="0"/>
              <a:buChar char="•"/>
            </a:pPr>
            <a:r>
              <a:rPr lang="en-US" altLang="vi-VN" sz="2400" dirty="0"/>
              <a:t>Cov uas pab tswv yim daws teeb meem, pab cov tib neeg muaj kev quaj ntsuag</a:t>
            </a:r>
            <a:r>
              <a:rPr lang="vi-VN" sz="2400" dirty="0"/>
              <a:t>, </a:t>
            </a:r>
            <a:r>
              <a:rPr lang="en-US" altLang="vi-VN" sz="2400" dirty="0"/>
              <a:t>ib yam li raug av qeeg</a:t>
            </a:r>
            <a:r>
              <a:rPr lang="vi-VN" sz="2400" dirty="0"/>
              <a:t>, </a:t>
            </a:r>
            <a:r>
              <a:rPr lang="en-US" altLang="vi-VN" sz="2400" dirty="0"/>
              <a:t>raug txim txom</a:t>
            </a:r>
            <a:r>
              <a:rPr lang="vi-VN" sz="2400" dirty="0"/>
              <a:t>, </a:t>
            </a:r>
            <a:r>
              <a:rPr lang="en-US" altLang="vi-VN" sz="2400" dirty="0"/>
              <a:t>raug yuam deev</a:t>
            </a:r>
            <a:r>
              <a:rPr lang="vi-VN" sz="2400" dirty="0"/>
              <a:t>, </a:t>
            </a:r>
            <a:r>
              <a:rPr lang="en-US" altLang="vi-VN" sz="2400" dirty="0"/>
              <a:t>yus tua yus txoj </a:t>
            </a:r>
            <a:r>
              <a:rPr lang="en-US" altLang="vi-VN" sz="2400" dirty="0" err="1"/>
              <a:t>sia</a:t>
            </a:r>
            <a:r>
              <a:rPr lang="vi-VN" sz="2400" dirty="0"/>
              <a:t>…</a:t>
            </a:r>
            <a:endParaRPr lang="en-US" sz="2400" dirty="0"/>
          </a:p>
          <a:p>
            <a:pPr marL="457200" indent="-457200" algn="just">
              <a:buFont typeface="Arial" panose="020B0604020202020204" pitchFamily="34" charset="0"/>
              <a:buChar char="•"/>
            </a:pPr>
            <a:endParaRPr lang="en-US" sz="2400" dirty="0"/>
          </a:p>
          <a:p>
            <a:pPr algn="just"/>
            <a:r>
              <a:rPr lang="en-US" sz="2400" dirty="0"/>
              <a:t>             </a:t>
            </a:r>
            <a:r>
              <a:rPr lang="en-US" sz="2000" dirty="0"/>
              <a:t>+ Yam teeb meem nrov tshaj plaws tam sim no yog…</a:t>
            </a:r>
            <a:r>
              <a:rPr lang="en-US" sz="2000" b="1" dirty="0" err="1">
                <a:solidFill>
                  <a:srgbClr val="FF0000"/>
                </a:solidFill>
              </a:rPr>
              <a:t>Teeb</a:t>
            </a:r>
            <a:r>
              <a:rPr lang="en-US" sz="2000" b="1" dirty="0">
                <a:solidFill>
                  <a:srgbClr val="FF0000"/>
                </a:solidFill>
              </a:rPr>
              <a:t> </a:t>
            </a:r>
            <a:r>
              <a:rPr lang="en-US" sz="2000" b="1" dirty="0" err="1">
                <a:solidFill>
                  <a:srgbClr val="FF0000"/>
                </a:solidFill>
              </a:rPr>
              <a:t>meem</a:t>
            </a:r>
            <a:r>
              <a:rPr lang="en-US" sz="2000" b="1" dirty="0">
                <a:solidFill>
                  <a:srgbClr val="FF0000"/>
                </a:solidFill>
              </a:rPr>
              <a:t> </a:t>
            </a:r>
            <a:r>
              <a:rPr lang="en-US" sz="2000" b="1" dirty="0" err="1">
                <a:solidFill>
                  <a:srgbClr val="FF0000"/>
                </a:solidFill>
              </a:rPr>
              <a:t>txog</a:t>
            </a:r>
            <a:r>
              <a:rPr lang="en-US" sz="2000" b="1" dirty="0">
                <a:solidFill>
                  <a:srgbClr val="FF0000"/>
                </a:solidFill>
              </a:rPr>
              <a:t> </a:t>
            </a:r>
            <a:r>
              <a:rPr lang="en-US" sz="2000" b="1" dirty="0" err="1">
                <a:solidFill>
                  <a:srgbClr val="FF0000"/>
                </a:solidFill>
              </a:rPr>
              <a:t>kev</a:t>
            </a:r>
            <a:r>
              <a:rPr lang="en-US" sz="2000" b="1" dirty="0">
                <a:solidFill>
                  <a:srgbClr val="FF0000"/>
                </a:solidFill>
              </a:rPr>
              <a:t> </a:t>
            </a:r>
            <a:r>
              <a:rPr lang="en-US" sz="2000" b="1" dirty="0" err="1">
                <a:solidFill>
                  <a:srgbClr val="FF0000"/>
                </a:solidFill>
              </a:rPr>
              <a:t>muaj</a:t>
            </a:r>
            <a:r>
              <a:rPr lang="en-US" sz="2000" b="1" dirty="0">
                <a:solidFill>
                  <a:srgbClr val="FF0000"/>
                </a:solidFill>
              </a:rPr>
              <a:t> </a:t>
            </a:r>
            <a:r>
              <a:rPr lang="en-US" sz="2000" b="1" dirty="0" err="1">
                <a:solidFill>
                  <a:srgbClr val="FF0000"/>
                </a:solidFill>
              </a:rPr>
              <a:t>menyuam</a:t>
            </a:r>
            <a:r>
              <a:rPr lang="en-US" sz="2000" b="1" dirty="0">
                <a:solidFill>
                  <a:srgbClr val="FF0000"/>
                </a:solidFill>
              </a:rPr>
              <a:t>!</a:t>
            </a:r>
          </a:p>
          <a:p>
            <a:pPr lvl="1" algn="just">
              <a:lnSpc>
                <a:spcPct val="125000"/>
              </a:lnSpc>
            </a:pPr>
            <a:r>
              <a:rPr lang="en-US" sz="2000" dirty="0"/>
              <a:t>	+ Kwv yees </a:t>
            </a:r>
            <a:r>
              <a:rPr lang="en-US" sz="2000" b="1" dirty="0">
                <a:solidFill>
                  <a:schemeClr val="accent1">
                    <a:lumMod val="75000"/>
                  </a:schemeClr>
                </a:solidFill>
              </a:rPr>
              <a:t>121 laab (</a:t>
            </a:r>
            <a:r>
              <a:rPr lang="en-US" sz="2000" b="1" dirty="0" err="1">
                <a:solidFill>
                  <a:schemeClr val="accent1">
                    <a:lumMod val="75000"/>
                  </a:schemeClr>
                </a:solidFill>
              </a:rPr>
              <a:t>triệu)</a:t>
            </a:r>
            <a:r>
              <a:rPr lang="en-US" sz="2000" b="1" dirty="0">
                <a:solidFill>
                  <a:schemeClr val="accent1">
                    <a:lumMod val="75000"/>
                  </a:schemeClr>
                </a:solidFill>
              </a:rPr>
              <a:t> tug muaj menyuam tsis raws li siab xav ntawm txhua xyoo!*</a:t>
            </a:r>
          </a:p>
          <a:p>
            <a:pPr lvl="1" algn="just">
              <a:lnSpc>
                <a:spcPct val="125000"/>
              </a:lnSpc>
            </a:pPr>
            <a:r>
              <a:rPr lang="en-US" sz="2000" dirty="0"/>
              <a:t>	+ 60% yog rho menyuam - </a:t>
            </a:r>
            <a:r>
              <a:rPr lang="en-US" sz="2000" b="1" dirty="0">
                <a:solidFill>
                  <a:schemeClr val="accent1">
                    <a:lumMod val="75000"/>
                  </a:schemeClr>
                </a:solidFill>
              </a:rPr>
              <a:t>72,6 laab (</a:t>
            </a:r>
            <a:r>
              <a:rPr lang="en-US" sz="2000" b="1" dirty="0" err="1">
                <a:solidFill>
                  <a:schemeClr val="accent1">
                    <a:lumMod val="75000"/>
                  </a:schemeClr>
                </a:solidFill>
              </a:rPr>
              <a:t>triệu) menyuam raug rho pov tseg</a:t>
            </a:r>
            <a:r>
              <a:rPr lang="en-US" sz="2000" b="1" dirty="0">
                <a:solidFill>
                  <a:schemeClr val="accent1">
                    <a:lumMod val="75000"/>
                  </a:schemeClr>
                </a:solidFill>
              </a:rPr>
              <a:t>!*</a:t>
            </a:r>
          </a:p>
          <a:p>
            <a:pPr marL="0" indent="0" algn="just">
              <a:lnSpc>
                <a:spcPct val="125000"/>
              </a:lnSpc>
              <a:buNone/>
            </a:pPr>
            <a:endParaRPr lang="en-US" sz="2400" b="1" dirty="0">
              <a:solidFill>
                <a:schemeClr val="accent1">
                  <a:lumMod val="75000"/>
                </a:schemeClr>
              </a:solidFill>
            </a:endParaRPr>
          </a:p>
          <a:p>
            <a:pPr marL="457200" indent="-457200" algn="just">
              <a:lnSpc>
                <a:spcPct val="125000"/>
              </a:lnSpc>
              <a:buFont typeface="Arial" panose="020B0604020202020204" pitchFamily="34" charset="0"/>
              <a:buChar char="•"/>
            </a:pPr>
            <a:r>
              <a:rPr lang="en-US" sz="2400" dirty="0"/>
              <a:t>Cov uas pab tswv yim yuav </a:t>
            </a:r>
            <a:r>
              <a:rPr lang="en-US" sz="2400" u="sng" dirty="0">
                <a:solidFill>
                  <a:srgbClr val="FF0000"/>
                </a:solidFill>
              </a:rPr>
              <a:t>tshuaj xyuas</a:t>
            </a:r>
            <a:r>
              <a:rPr lang="en-US" sz="2400" u="sng" dirty="0"/>
              <a:t> qhov teem meem, </a:t>
            </a:r>
            <a:r>
              <a:rPr lang="en-US" sz="2400" u="sng" dirty="0">
                <a:solidFill>
                  <a:srgbClr val="FF0000"/>
                </a:solidFill>
              </a:rPr>
              <a:t>npaj hom phiaj</a:t>
            </a:r>
            <a:r>
              <a:rPr lang="en-US" sz="2400" u="sng" dirty="0"/>
              <a:t> </a:t>
            </a:r>
            <a:r>
              <a:rPr lang="en-US" sz="2400" u="sng" dirty="0">
                <a:solidFill>
                  <a:schemeClr val="tx1"/>
                </a:solidFill>
              </a:rPr>
              <a:t>pab tiv thaiv</a:t>
            </a:r>
            <a:r>
              <a:rPr lang="en-US" sz="2400" u="sng" dirty="0">
                <a:solidFill>
                  <a:srgbClr val="FF0000"/>
                </a:solidFill>
              </a:rPr>
              <a:t> </a:t>
            </a:r>
            <a:r>
              <a:rPr lang="en-US" sz="2400" u="sng" dirty="0">
                <a:solidFill>
                  <a:schemeClr val="tx1"/>
                </a:solidFill>
              </a:rPr>
              <a:t>thiab</a:t>
            </a:r>
            <a:r>
              <a:rPr lang="en-US" sz="2400" u="sng" dirty="0"/>
              <a:t> </a:t>
            </a:r>
            <a:r>
              <a:rPr lang="en-US" sz="2400" u="sng" dirty="0">
                <a:solidFill>
                  <a:srgbClr val="FF0000"/>
                </a:solidFill>
              </a:rPr>
              <a:t>saib xyuas</a:t>
            </a:r>
            <a:r>
              <a:rPr lang="en-US" sz="2400" u="sng" dirty="0">
                <a:solidFill>
                  <a:srgbClr val="C00000"/>
                </a:solidFill>
              </a:rPr>
              <a:t> </a:t>
            </a:r>
            <a:r>
              <a:rPr lang="en-US" sz="2400" u="sng" dirty="0">
                <a:solidFill>
                  <a:schemeClr val="tx1"/>
                </a:solidFill>
              </a:rPr>
              <a:t>teeb meem</a:t>
            </a:r>
            <a:r>
              <a:rPr lang="en-US" sz="2400" dirty="0"/>
              <a:t>, mus txog thaum uas pab tau tus neeg ntawd rov muaj lub neej zoo.</a:t>
            </a:r>
          </a:p>
        </p:txBody>
      </p:sp>
      <p:sp>
        <p:nvSpPr>
          <p:cNvPr id="11" name="TextBox 10">
            <a:extLst>
              <a:ext uri="{FF2B5EF4-FFF2-40B4-BE49-F238E27FC236}">
                <a16:creationId xmlns:a16="http://schemas.microsoft.com/office/drawing/2014/main" id="{1C1ED5EE-4034-4979-B371-7E63FE30DE94}"/>
              </a:ext>
            </a:extLst>
          </p:cNvPr>
          <p:cNvSpPr txBox="1"/>
          <p:nvPr/>
        </p:nvSpPr>
        <p:spPr>
          <a:xfrm>
            <a:off x="2380104" y="6306386"/>
            <a:ext cx="9811896" cy="369332"/>
          </a:xfrm>
          <a:prstGeom prst="rect">
            <a:avLst/>
          </a:prstGeom>
          <a:noFill/>
        </p:spPr>
        <p:txBody>
          <a:bodyPr wrap="square">
            <a:spAutoFit/>
          </a:bodyPr>
          <a:lstStyle/>
          <a:p>
            <a:r>
              <a:rPr lang="en-US" dirty="0"/>
              <a:t>“Los </a:t>
            </a:r>
            <a:r>
              <a:rPr lang="en-US" dirty="0" err="1"/>
              <a:t>ntawm</a:t>
            </a:r>
            <a:r>
              <a:rPr lang="en-US" dirty="0"/>
              <a:t> </a:t>
            </a:r>
            <a:r>
              <a:rPr lang="en-US" dirty="0" err="1"/>
              <a:t>Lub</a:t>
            </a:r>
            <a:r>
              <a:rPr lang="en-US" dirty="0"/>
              <a:t> </a:t>
            </a:r>
            <a:r>
              <a:rPr lang="en-US" dirty="0" err="1"/>
              <a:t>Tsev</a:t>
            </a:r>
            <a:r>
              <a:rPr lang="en-US" dirty="0"/>
              <a:t> </a:t>
            </a:r>
            <a:r>
              <a:rPr lang="en-US" dirty="0" err="1"/>
              <a:t>Haujlwm</a:t>
            </a:r>
            <a:r>
              <a:rPr lang="en-US" dirty="0"/>
              <a:t> </a:t>
            </a:r>
            <a:r>
              <a:rPr lang="en-US" dirty="0" err="1"/>
              <a:t>Pab</a:t>
            </a:r>
            <a:r>
              <a:rPr lang="en-US" dirty="0"/>
              <a:t> </a:t>
            </a:r>
            <a:r>
              <a:rPr lang="en-US" dirty="0" err="1"/>
              <a:t>Neeg</a:t>
            </a:r>
            <a:r>
              <a:rPr lang="en-US" dirty="0"/>
              <a:t> </a:t>
            </a:r>
            <a:r>
              <a:rPr lang="en-US" dirty="0" err="1"/>
              <a:t>Ntiaj</a:t>
            </a:r>
            <a:r>
              <a:rPr lang="en-US" dirty="0"/>
              <a:t> </a:t>
            </a:r>
            <a:r>
              <a:rPr lang="en-US" dirty="0" err="1"/>
              <a:t>Teb</a:t>
            </a:r>
            <a:r>
              <a:rPr lang="en-US" dirty="0"/>
              <a:t> (UNFPA) ‘Pom tau </a:t>
            </a:r>
            <a:r>
              <a:rPr lang="en-US" dirty="0" err="1"/>
              <a:t>tej</a:t>
            </a:r>
            <a:r>
              <a:rPr lang="en-US" dirty="0"/>
              <a:t> yam </a:t>
            </a:r>
            <a:r>
              <a:rPr lang="en-US" dirty="0" err="1"/>
              <a:t>uas</a:t>
            </a:r>
            <a:r>
              <a:rPr lang="en-US" dirty="0"/>
              <a:t> </a:t>
            </a:r>
            <a:r>
              <a:rPr lang="en-US" dirty="0" err="1"/>
              <a:t>tsis</a:t>
            </a:r>
            <a:r>
              <a:rPr lang="en-US" dirty="0"/>
              <a:t> pom tau’ – 2022”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0" y="0"/>
            <a:ext cx="12192000" cy="2397643"/>
            <a:chOff x="0" y="0"/>
            <a:chExt cx="12192000" cy="2397643"/>
          </a:xfrm>
        </p:grpSpPr>
        <p:sp>
          <p:nvSpPr>
            <p:cNvPr id="10" name="Rectangle 9"/>
            <p:cNvSpPr/>
            <p:nvPr/>
          </p:nvSpPr>
          <p:spPr>
            <a:xfrm>
              <a:off x="0" y="0"/>
              <a:ext cx="12192000" cy="1059989"/>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211669" y="89319"/>
              <a:ext cx="11980331" cy="2308324"/>
            </a:xfrm>
            <a:prstGeom prst="rect">
              <a:avLst/>
            </a:prstGeom>
            <a:noFill/>
          </p:spPr>
          <p:txBody>
            <a:bodyPr wrap="none" rtlCol="0">
              <a:spAutoFit/>
            </a:bodyPr>
            <a:lstStyle/>
            <a:p>
              <a:r>
                <a:rPr lang="en-US" sz="4800" b="1">
                  <a:solidFill>
                    <a:srgbClr val="FF0000"/>
                  </a:solidFill>
                  <a:latin typeface="Calibri" panose="020F0502020204030204" pitchFamily="34" charset="0"/>
                  <a:cs typeface="Calibri" panose="020F0502020204030204" pitchFamily="34" charset="0"/>
                </a:rPr>
                <a:t>PAB DAWS TEEB MEEM THAUM CEV XEEB TUB</a:t>
              </a:r>
            </a:p>
            <a:p>
              <a:endParaRPr lang="en-US" sz="4800" b="1">
                <a:solidFill>
                  <a:srgbClr val="FF0000"/>
                </a:solidFill>
                <a:latin typeface="Calibri" panose="020F0502020204030204" pitchFamily="34" charset="0"/>
                <a:cs typeface="Calibri" panose="020F0502020204030204" pitchFamily="34" charset="0"/>
              </a:endParaRPr>
            </a:p>
            <a:p>
              <a:endParaRPr lang="en-US" sz="4800" b="1" dirty="0">
                <a:solidFill>
                  <a:srgbClr val="FF0000"/>
                </a:solidFill>
                <a:latin typeface="Calibri" panose="020F0502020204030204" pitchFamily="34" charset="0"/>
                <a:cs typeface="Calibri" panose="020F0502020204030204" pitchFamily="34" charset="0"/>
              </a:endParaRPr>
            </a:p>
          </p:txBody>
        </p:sp>
      </p:grpSp>
      <p:sp>
        <p:nvSpPr>
          <p:cNvPr id="12" name="TextBox 11"/>
          <p:cNvSpPr txBox="1"/>
          <p:nvPr/>
        </p:nvSpPr>
        <p:spPr>
          <a:xfrm>
            <a:off x="103413" y="1243481"/>
            <a:ext cx="11985172" cy="1198880"/>
          </a:xfrm>
          <a:prstGeom prst="rect">
            <a:avLst/>
          </a:prstGeom>
          <a:noFill/>
        </p:spPr>
        <p:txBody>
          <a:bodyPr wrap="square" rtlCol="0">
            <a:spAutoFit/>
          </a:bodyPr>
          <a:lstStyle/>
          <a:p>
            <a:pPr algn="just"/>
            <a:r>
              <a:rPr lang="en-US" sz="2400" b="1" dirty="0" err="1">
                <a:solidFill>
                  <a:srgbClr val="FF0000"/>
                </a:solidFill>
              </a:rPr>
              <a:t>Txawm</a:t>
            </a:r>
            <a:r>
              <a:rPr lang="en-US" sz="2400" b="1" dirty="0">
                <a:solidFill>
                  <a:srgbClr val="FF0000"/>
                </a:solidFill>
              </a:rPr>
              <a:t> </a:t>
            </a:r>
            <a:r>
              <a:rPr lang="en-US" sz="2400" b="1" dirty="0" err="1">
                <a:solidFill>
                  <a:srgbClr val="FF0000"/>
                </a:solidFill>
              </a:rPr>
              <a:t>yog</a:t>
            </a:r>
            <a:r>
              <a:rPr lang="en-US" sz="2400" b="1" dirty="0">
                <a:solidFill>
                  <a:srgbClr val="FF0000"/>
                </a:solidFill>
              </a:rPr>
              <a:t> </a:t>
            </a:r>
            <a:r>
              <a:rPr lang="en-US" sz="2400" b="1" dirty="0" err="1">
                <a:solidFill>
                  <a:srgbClr val="FF0000"/>
                </a:solidFill>
              </a:rPr>
              <a:t>koj</a:t>
            </a:r>
            <a:r>
              <a:rPr lang="en-US" sz="2400" b="1" dirty="0">
                <a:solidFill>
                  <a:srgbClr val="FF0000"/>
                </a:solidFill>
              </a:rPr>
              <a:t> </a:t>
            </a:r>
            <a:r>
              <a:rPr lang="en-US" sz="2400" b="1" dirty="0" err="1">
                <a:solidFill>
                  <a:srgbClr val="FF0000"/>
                </a:solidFill>
              </a:rPr>
              <a:t>tsi</a:t>
            </a:r>
            <a:r>
              <a:rPr lang="en-US" sz="2400" b="1" dirty="0">
                <a:solidFill>
                  <a:srgbClr val="FF0000"/>
                </a:solidFill>
              </a:rPr>
              <a:t> </a:t>
            </a:r>
            <a:r>
              <a:rPr lang="en-US" sz="2400" b="1" dirty="0" err="1">
                <a:solidFill>
                  <a:srgbClr val="FF0000"/>
                </a:solidFill>
              </a:rPr>
              <a:t>muaj</a:t>
            </a:r>
            <a:r>
              <a:rPr lang="en-US" sz="2400" b="1" dirty="0">
                <a:solidFill>
                  <a:srgbClr val="FF0000"/>
                </a:solidFill>
              </a:rPr>
              <a:t> </a:t>
            </a:r>
            <a:r>
              <a:rPr lang="en-US" sz="2400" b="1" dirty="0" err="1">
                <a:solidFill>
                  <a:srgbClr val="FF0000"/>
                </a:solidFill>
              </a:rPr>
              <a:t>lossis</a:t>
            </a:r>
            <a:r>
              <a:rPr lang="en-US" sz="2400" b="1" dirty="0">
                <a:solidFill>
                  <a:srgbClr val="FF0000"/>
                </a:solidFill>
              </a:rPr>
              <a:t> </a:t>
            </a:r>
            <a:r>
              <a:rPr lang="en-US" sz="2400" b="1" dirty="0" err="1">
                <a:solidFill>
                  <a:srgbClr val="FF0000"/>
                </a:solidFill>
              </a:rPr>
              <a:t>muaj</a:t>
            </a:r>
            <a:r>
              <a:rPr lang="en-US" sz="2400" b="1" dirty="0">
                <a:solidFill>
                  <a:srgbClr val="FF0000"/>
                </a:solidFill>
              </a:rPr>
              <a:t> me </a:t>
            </a:r>
            <a:r>
              <a:rPr lang="en-US" sz="2400" b="1" dirty="0" err="1">
                <a:solidFill>
                  <a:srgbClr val="FF0000"/>
                </a:solidFill>
              </a:rPr>
              <a:t>ntsis</a:t>
            </a:r>
            <a:r>
              <a:rPr lang="en-US" sz="2400" b="1" dirty="0">
                <a:solidFill>
                  <a:srgbClr val="FF0000"/>
                </a:solidFill>
              </a:rPr>
              <a:t> </a:t>
            </a:r>
            <a:r>
              <a:rPr lang="en-US" sz="2400" b="1" dirty="0" err="1">
                <a:solidFill>
                  <a:srgbClr val="FF0000"/>
                </a:solidFill>
              </a:rPr>
              <a:t>kev</a:t>
            </a:r>
            <a:r>
              <a:rPr lang="en-US" sz="2400" b="1" dirty="0">
                <a:solidFill>
                  <a:srgbClr val="FF0000"/>
                </a:solidFill>
              </a:rPr>
              <a:t> </a:t>
            </a:r>
            <a:r>
              <a:rPr lang="en-US" sz="2400" b="1" dirty="0" err="1">
                <a:solidFill>
                  <a:srgbClr val="FF0000"/>
                </a:solidFill>
              </a:rPr>
              <a:t>paub</a:t>
            </a:r>
            <a:r>
              <a:rPr lang="en-US" sz="2400" b="1" dirty="0">
                <a:solidFill>
                  <a:srgbClr val="FF0000"/>
                </a:solidFill>
              </a:rPr>
              <a:t> los, </a:t>
            </a:r>
            <a:r>
              <a:rPr lang="en-US" sz="2400" b="1" dirty="0" err="1">
                <a:solidFill>
                  <a:schemeClr val="accent1">
                    <a:lumMod val="75000"/>
                  </a:schemeClr>
                </a:solidFill>
              </a:rPr>
              <a:t>koj</a:t>
            </a:r>
            <a:r>
              <a:rPr lang="en-US" sz="2400" b="1" dirty="0">
                <a:solidFill>
                  <a:schemeClr val="accent1">
                    <a:lumMod val="75000"/>
                  </a:schemeClr>
                </a:solidFill>
              </a:rPr>
              <a:t> </a:t>
            </a:r>
            <a:r>
              <a:rPr lang="en-US" sz="2400" b="1" dirty="0" err="1">
                <a:solidFill>
                  <a:schemeClr val="accent1">
                    <a:lumMod val="75000"/>
                  </a:schemeClr>
                </a:solidFill>
              </a:rPr>
              <a:t>tuaj</a:t>
            </a:r>
            <a:r>
              <a:rPr lang="en-US" sz="2400" b="1" dirty="0">
                <a:solidFill>
                  <a:schemeClr val="accent1">
                    <a:lumMod val="75000"/>
                  </a:schemeClr>
                </a:solidFill>
              </a:rPr>
              <a:t> </a:t>
            </a:r>
            <a:r>
              <a:rPr lang="en-US" sz="2400" b="1" dirty="0" err="1">
                <a:solidFill>
                  <a:schemeClr val="accent1">
                    <a:lumMod val="75000"/>
                  </a:schemeClr>
                </a:solidFill>
              </a:rPr>
              <a:t>yeem</a:t>
            </a:r>
            <a:r>
              <a:rPr lang="en-US" sz="2400" b="1" dirty="0">
                <a:solidFill>
                  <a:schemeClr val="accent1">
                    <a:lumMod val="75000"/>
                  </a:schemeClr>
                </a:solidFill>
              </a:rPr>
              <a:t> </a:t>
            </a:r>
            <a:r>
              <a:rPr lang="en-US" sz="2400" b="1" dirty="0" err="1">
                <a:solidFill>
                  <a:schemeClr val="accent1">
                    <a:lumMod val="75000"/>
                  </a:schemeClr>
                </a:solidFill>
              </a:rPr>
              <a:t>tiv</a:t>
            </a:r>
            <a:r>
              <a:rPr lang="en-US" sz="2400" b="1" dirty="0">
                <a:solidFill>
                  <a:schemeClr val="accent1">
                    <a:lumMod val="75000"/>
                  </a:schemeClr>
                </a:solidFill>
              </a:rPr>
              <a:t> </a:t>
            </a:r>
            <a:r>
              <a:rPr lang="en-US" sz="2400" b="1" dirty="0" err="1">
                <a:solidFill>
                  <a:schemeClr val="accent1">
                    <a:lumMod val="75000"/>
                  </a:schemeClr>
                </a:solidFill>
              </a:rPr>
              <a:t>thaiv</a:t>
            </a:r>
            <a:r>
              <a:rPr lang="en-US" sz="2400" b="1" dirty="0">
                <a:solidFill>
                  <a:schemeClr val="accent1">
                    <a:lumMod val="75000"/>
                  </a:schemeClr>
                </a:solidFill>
              </a:rPr>
              <a:t> </a:t>
            </a:r>
            <a:r>
              <a:rPr lang="en-US" sz="2400" b="1" dirty="0" err="1">
                <a:solidFill>
                  <a:schemeClr val="accent1">
                    <a:lumMod val="75000"/>
                  </a:schemeClr>
                </a:solidFill>
              </a:rPr>
              <a:t>thiab</a:t>
            </a:r>
            <a:r>
              <a:rPr lang="en-US" sz="2400" b="1" dirty="0">
                <a:solidFill>
                  <a:schemeClr val="accent1">
                    <a:lumMod val="75000"/>
                  </a:schemeClr>
                </a:solidFill>
              </a:rPr>
              <a:t> </a:t>
            </a:r>
            <a:r>
              <a:rPr lang="en-US" sz="2400" b="1" dirty="0" err="1">
                <a:solidFill>
                  <a:schemeClr val="accent1">
                    <a:lumMod val="75000"/>
                  </a:schemeClr>
                </a:solidFill>
              </a:rPr>
              <a:t>pab</a:t>
            </a:r>
            <a:r>
              <a:rPr lang="en-US" sz="2400" b="1" dirty="0">
                <a:solidFill>
                  <a:schemeClr val="accent1">
                    <a:lumMod val="75000"/>
                  </a:schemeClr>
                </a:solidFill>
              </a:rPr>
              <a:t> tau </a:t>
            </a:r>
            <a:r>
              <a:rPr lang="en-US" sz="2400" b="1" dirty="0" err="1">
                <a:solidFill>
                  <a:schemeClr val="accent1">
                    <a:lumMod val="75000"/>
                  </a:schemeClr>
                </a:solidFill>
              </a:rPr>
              <a:t>cov</a:t>
            </a:r>
            <a:r>
              <a:rPr lang="en-US" sz="2400" b="1" dirty="0">
                <a:solidFill>
                  <a:schemeClr val="accent1">
                    <a:lumMod val="75000"/>
                  </a:schemeClr>
                </a:solidFill>
              </a:rPr>
              <a:t> </a:t>
            </a:r>
            <a:r>
              <a:rPr lang="en-US" sz="2400" b="1" dirty="0" err="1">
                <a:solidFill>
                  <a:schemeClr val="accent1">
                    <a:lumMod val="75000"/>
                  </a:schemeClr>
                </a:solidFill>
              </a:rPr>
              <a:t>poj</a:t>
            </a:r>
            <a:r>
              <a:rPr lang="en-US" sz="2400" b="1" dirty="0">
                <a:solidFill>
                  <a:schemeClr val="accent1">
                    <a:lumMod val="75000"/>
                  </a:schemeClr>
                </a:solidFill>
              </a:rPr>
              <a:t> </a:t>
            </a:r>
            <a:r>
              <a:rPr lang="en-US" sz="2400" b="1" dirty="0" err="1">
                <a:solidFill>
                  <a:schemeClr val="accent1">
                    <a:lumMod val="75000"/>
                  </a:schemeClr>
                </a:solidFill>
              </a:rPr>
              <a:t>niam</a:t>
            </a:r>
            <a:r>
              <a:rPr lang="en-US" sz="2400" b="1" dirty="0">
                <a:solidFill>
                  <a:schemeClr val="accent1">
                    <a:lumMod val="75000"/>
                  </a:schemeClr>
                </a:solidFill>
              </a:rPr>
              <a:t> </a:t>
            </a:r>
            <a:r>
              <a:rPr lang="en-US" sz="2400" b="1" dirty="0" err="1">
                <a:solidFill>
                  <a:schemeClr val="accent1">
                    <a:lumMod val="75000"/>
                  </a:schemeClr>
                </a:solidFill>
              </a:rPr>
              <a:t>ntu</a:t>
            </a:r>
            <a:r>
              <a:rPr lang="en-US" sz="2400" b="1" dirty="0">
                <a:solidFill>
                  <a:schemeClr val="accent1">
                    <a:lumMod val="75000"/>
                  </a:schemeClr>
                </a:solidFill>
              </a:rPr>
              <a:t> </a:t>
            </a:r>
            <a:r>
              <a:rPr lang="en-US" sz="2400" b="1" dirty="0" err="1">
                <a:solidFill>
                  <a:schemeClr val="accent1">
                    <a:lumMod val="75000"/>
                  </a:schemeClr>
                </a:solidFill>
              </a:rPr>
              <a:t>sijhawm</a:t>
            </a:r>
            <a:r>
              <a:rPr lang="en-US" sz="2400" b="1" dirty="0">
                <a:solidFill>
                  <a:schemeClr val="accent1">
                    <a:lumMod val="75000"/>
                  </a:schemeClr>
                </a:solidFill>
              </a:rPr>
              <a:t> </a:t>
            </a:r>
            <a:r>
              <a:rPr lang="en-US" sz="2400" b="1" dirty="0" err="1">
                <a:solidFill>
                  <a:schemeClr val="accent1">
                    <a:lumMod val="75000"/>
                  </a:schemeClr>
                </a:solidFill>
              </a:rPr>
              <a:t>thaum</a:t>
            </a:r>
            <a:r>
              <a:rPr lang="en-US" sz="2400" b="1" dirty="0">
                <a:solidFill>
                  <a:schemeClr val="accent1">
                    <a:lumMod val="75000"/>
                  </a:schemeClr>
                </a:solidFill>
              </a:rPr>
              <a:t> </a:t>
            </a:r>
            <a:r>
              <a:rPr lang="en-US" sz="2400" b="1" dirty="0" err="1">
                <a:solidFill>
                  <a:schemeClr val="accent1">
                    <a:lumMod val="75000"/>
                  </a:schemeClr>
                </a:solidFill>
              </a:rPr>
              <a:t>ntsib</a:t>
            </a:r>
            <a:r>
              <a:rPr lang="en-US" sz="2400" b="1" dirty="0">
                <a:solidFill>
                  <a:schemeClr val="accent1">
                    <a:lumMod val="75000"/>
                  </a:schemeClr>
                </a:solidFill>
              </a:rPr>
              <a:t> </a:t>
            </a:r>
            <a:r>
              <a:rPr lang="en-US" sz="2400" b="1" dirty="0" err="1">
                <a:solidFill>
                  <a:schemeClr val="accent1">
                    <a:lumMod val="75000"/>
                  </a:schemeClr>
                </a:solidFill>
              </a:rPr>
              <a:t>teeb</a:t>
            </a:r>
            <a:r>
              <a:rPr lang="en-US" sz="2400" b="1" dirty="0">
                <a:solidFill>
                  <a:schemeClr val="accent1">
                    <a:lumMod val="75000"/>
                  </a:schemeClr>
                </a:solidFill>
              </a:rPr>
              <a:t> </a:t>
            </a:r>
            <a:r>
              <a:rPr lang="en-US" sz="2400" b="1" dirty="0" err="1">
                <a:solidFill>
                  <a:schemeClr val="accent1">
                    <a:lumMod val="75000"/>
                  </a:schemeClr>
                </a:solidFill>
              </a:rPr>
              <a:t>meem</a:t>
            </a:r>
            <a:r>
              <a:rPr lang="en-US" sz="2400" b="1" dirty="0">
                <a:solidFill>
                  <a:schemeClr val="accent1">
                    <a:lumMod val="75000"/>
                  </a:schemeClr>
                </a:solidFill>
              </a:rPr>
              <a:t> </a:t>
            </a:r>
            <a:r>
              <a:rPr lang="en-US" sz="2400" b="1" dirty="0" err="1">
                <a:solidFill>
                  <a:schemeClr val="accent1">
                    <a:lumMod val="75000"/>
                  </a:schemeClr>
                </a:solidFill>
              </a:rPr>
              <a:t>cev</a:t>
            </a:r>
            <a:r>
              <a:rPr lang="en-US" sz="2400" b="1" dirty="0">
                <a:solidFill>
                  <a:schemeClr val="accent1">
                    <a:lumMod val="75000"/>
                  </a:schemeClr>
                </a:solidFill>
              </a:rPr>
              <a:t> </a:t>
            </a:r>
            <a:r>
              <a:rPr lang="en-US" sz="2400" b="1" dirty="0" err="1">
                <a:solidFill>
                  <a:schemeClr val="accent1">
                    <a:lumMod val="75000"/>
                  </a:schemeClr>
                </a:solidFill>
              </a:rPr>
              <a:t>xeeb</a:t>
            </a:r>
            <a:r>
              <a:rPr lang="en-US" sz="2400" b="1" dirty="0">
                <a:solidFill>
                  <a:schemeClr val="accent1">
                    <a:lumMod val="75000"/>
                  </a:schemeClr>
                </a:solidFill>
              </a:rPr>
              <a:t> tub. </a:t>
            </a:r>
            <a:r>
              <a:rPr lang="en-US" sz="2400" b="1" dirty="0" err="1">
                <a:solidFill>
                  <a:schemeClr val="accent1">
                    <a:lumMod val="75000"/>
                  </a:schemeClr>
                </a:solidFill>
              </a:rPr>
              <a:t>Tsi</a:t>
            </a:r>
            <a:r>
              <a:rPr lang="en-US" sz="2000" b="1" dirty="0" err="1">
                <a:solidFill>
                  <a:schemeClr val="accent1">
                    <a:lumMod val="75000"/>
                  </a:schemeClr>
                </a:solidFill>
              </a:rPr>
              <a:t>S</a:t>
            </a:r>
            <a:r>
              <a:rPr lang="en-US" sz="2400" b="1" dirty="0">
                <a:solidFill>
                  <a:schemeClr val="accent1">
                    <a:lumMod val="75000"/>
                  </a:schemeClr>
                </a:solidFill>
              </a:rPr>
              <a:t> </a:t>
            </a:r>
            <a:r>
              <a:rPr lang="en-US" sz="2400" b="1" dirty="0" err="1">
                <a:solidFill>
                  <a:schemeClr val="accent1">
                    <a:lumMod val="75000"/>
                  </a:schemeClr>
                </a:solidFill>
              </a:rPr>
              <a:t>yog</a:t>
            </a:r>
            <a:r>
              <a:rPr lang="en-US" sz="2400" b="1" dirty="0">
                <a:solidFill>
                  <a:schemeClr val="accent1">
                    <a:lumMod val="75000"/>
                  </a:schemeClr>
                </a:solidFill>
              </a:rPr>
              <a:t> </a:t>
            </a:r>
            <a:r>
              <a:rPr lang="en-US" sz="2400" b="1" dirty="0" err="1">
                <a:solidFill>
                  <a:schemeClr val="accent1">
                    <a:lumMod val="75000"/>
                  </a:schemeClr>
                </a:solidFill>
              </a:rPr>
              <a:t>pab</a:t>
            </a:r>
            <a:r>
              <a:rPr lang="en-US" sz="2400" b="1" dirty="0">
                <a:solidFill>
                  <a:schemeClr val="accent1">
                    <a:lumMod val="75000"/>
                  </a:schemeClr>
                </a:solidFill>
              </a:rPr>
              <a:t> tau </a:t>
            </a:r>
            <a:r>
              <a:rPr lang="en-US" sz="2400" b="1" dirty="0" err="1">
                <a:solidFill>
                  <a:schemeClr val="accent1">
                    <a:lumMod val="75000"/>
                  </a:schemeClr>
                </a:solidFill>
              </a:rPr>
              <a:t>tus</a:t>
            </a:r>
            <a:r>
              <a:rPr lang="en-US" sz="2400" b="1" dirty="0">
                <a:solidFill>
                  <a:schemeClr val="accent1">
                    <a:lumMod val="75000"/>
                  </a:schemeClr>
                </a:solidFill>
              </a:rPr>
              <a:t> </a:t>
            </a:r>
            <a:r>
              <a:rPr lang="en-US" sz="2400" b="1" dirty="0" err="1">
                <a:solidFill>
                  <a:schemeClr val="accent1">
                    <a:lumMod val="75000"/>
                  </a:schemeClr>
                </a:solidFill>
              </a:rPr>
              <a:t>niam</a:t>
            </a:r>
            <a:r>
              <a:rPr lang="en-US" sz="2400" b="1" dirty="0">
                <a:solidFill>
                  <a:schemeClr val="accent1">
                    <a:lumMod val="75000"/>
                  </a:schemeClr>
                </a:solidFill>
              </a:rPr>
              <a:t> </a:t>
            </a:r>
            <a:r>
              <a:rPr lang="en-US" sz="2400" b="1" dirty="0" err="1">
                <a:solidFill>
                  <a:schemeClr val="accent1">
                    <a:lumMod val="75000"/>
                  </a:schemeClr>
                </a:solidFill>
              </a:rPr>
              <a:t>xwb</a:t>
            </a:r>
            <a:r>
              <a:rPr lang="en-US" sz="2400" b="1" dirty="0">
                <a:solidFill>
                  <a:schemeClr val="accent1">
                    <a:lumMod val="75000"/>
                  </a:schemeClr>
                </a:solidFill>
              </a:rPr>
              <a:t> </a:t>
            </a:r>
            <a:r>
              <a:rPr lang="en-US" sz="2400" b="1" dirty="0" err="1">
                <a:solidFill>
                  <a:schemeClr val="accent1">
                    <a:lumMod val="75000"/>
                  </a:schemeClr>
                </a:solidFill>
              </a:rPr>
              <a:t>tiamsis</a:t>
            </a:r>
            <a:r>
              <a:rPr lang="en-US" sz="2400" b="1" dirty="0">
                <a:solidFill>
                  <a:schemeClr val="accent1">
                    <a:lumMod val="75000"/>
                  </a:schemeClr>
                </a:solidFill>
              </a:rPr>
              <a:t> </a:t>
            </a:r>
            <a:r>
              <a:rPr lang="en-US" sz="2400" b="1" dirty="0" err="1">
                <a:solidFill>
                  <a:schemeClr val="accent1">
                    <a:lumMod val="75000"/>
                  </a:schemeClr>
                </a:solidFill>
              </a:rPr>
              <a:t>tseem</a:t>
            </a:r>
            <a:r>
              <a:rPr lang="en-US" sz="2400" b="1" dirty="0">
                <a:solidFill>
                  <a:schemeClr val="accent1">
                    <a:lumMod val="75000"/>
                  </a:schemeClr>
                </a:solidFill>
              </a:rPr>
              <a:t> </a:t>
            </a:r>
            <a:r>
              <a:rPr lang="en-US" sz="2400" b="1" dirty="0" err="1">
                <a:solidFill>
                  <a:schemeClr val="accent1">
                    <a:lumMod val="75000"/>
                  </a:schemeClr>
                </a:solidFill>
              </a:rPr>
              <a:t>pab</a:t>
            </a:r>
            <a:r>
              <a:rPr lang="en-US" sz="2400" b="1" dirty="0">
                <a:solidFill>
                  <a:schemeClr val="accent1">
                    <a:lumMod val="75000"/>
                  </a:schemeClr>
                </a:solidFill>
              </a:rPr>
              <a:t> tau </a:t>
            </a:r>
            <a:r>
              <a:rPr lang="en-US" sz="2400" b="1" dirty="0" err="1">
                <a:solidFill>
                  <a:schemeClr val="accent1">
                    <a:lumMod val="75000"/>
                  </a:schemeClr>
                </a:solidFill>
              </a:rPr>
              <a:t>tus</a:t>
            </a:r>
            <a:r>
              <a:rPr lang="en-US" sz="2400" b="1" dirty="0">
                <a:solidFill>
                  <a:schemeClr val="accent1">
                    <a:lumMod val="75000"/>
                  </a:schemeClr>
                </a:solidFill>
              </a:rPr>
              <a:t> </a:t>
            </a:r>
            <a:r>
              <a:rPr lang="en-US" sz="2400" b="1" dirty="0" err="1">
                <a:solidFill>
                  <a:schemeClr val="accent1">
                    <a:lumMod val="75000"/>
                  </a:schemeClr>
                </a:solidFill>
              </a:rPr>
              <a:t>menyuam</a:t>
            </a:r>
            <a:r>
              <a:rPr lang="en-US" sz="2400" b="1" dirty="0">
                <a:solidFill>
                  <a:schemeClr val="accent1">
                    <a:lumMod val="75000"/>
                  </a:schemeClr>
                </a:solidFill>
              </a:rPr>
              <a:t> </a:t>
            </a:r>
            <a:r>
              <a:rPr lang="en-US" sz="2400" b="1" dirty="0" err="1">
                <a:solidFill>
                  <a:schemeClr val="accent1">
                    <a:lumMod val="75000"/>
                  </a:schemeClr>
                </a:solidFill>
              </a:rPr>
              <a:t>thiab</a:t>
            </a:r>
            <a:r>
              <a:rPr lang="en-US" sz="2400" b="1" dirty="0">
                <a:solidFill>
                  <a:schemeClr val="accent1">
                    <a:lumMod val="75000"/>
                  </a:schemeClr>
                </a:solidFill>
              </a:rPr>
              <a:t>!</a:t>
            </a:r>
            <a:endParaRPr lang="en-US" sz="2400" dirty="0"/>
          </a:p>
        </p:txBody>
      </p:sp>
      <p:sp>
        <p:nvSpPr>
          <p:cNvPr id="13" name="TextBox 12"/>
          <p:cNvSpPr txBox="1"/>
          <p:nvPr/>
        </p:nvSpPr>
        <p:spPr>
          <a:xfrm>
            <a:off x="217714" y="2257970"/>
            <a:ext cx="11538747" cy="3861435"/>
          </a:xfrm>
          <a:prstGeom prst="rect">
            <a:avLst/>
          </a:prstGeom>
          <a:noFill/>
        </p:spPr>
        <p:txBody>
          <a:bodyPr wrap="square" rtlCol="0">
            <a:spAutoFit/>
          </a:bodyPr>
          <a:lstStyle/>
          <a:p>
            <a:pPr algn="just">
              <a:lnSpc>
                <a:spcPct val="125000"/>
              </a:lnSpc>
            </a:pPr>
            <a:r>
              <a:rPr lang="en-US" sz="2000" dirty="0" err="1"/>
              <a:t>Koj</a:t>
            </a:r>
            <a:r>
              <a:rPr lang="en-US" sz="2000" dirty="0"/>
              <a:t> </a:t>
            </a:r>
            <a:r>
              <a:rPr lang="en-US" sz="2000" dirty="0" err="1"/>
              <a:t>tsis</a:t>
            </a:r>
            <a:r>
              <a:rPr lang="en-US" sz="2000" dirty="0"/>
              <a:t> tag </a:t>
            </a:r>
            <a:r>
              <a:rPr lang="en-US" sz="2000" dirty="0" err="1"/>
              <a:t>yuav</a:t>
            </a:r>
            <a:r>
              <a:rPr lang="en-US" sz="2000" dirty="0"/>
              <a:t> </a:t>
            </a:r>
            <a:r>
              <a:rPr lang="en-US" sz="2000" dirty="0" err="1"/>
              <a:t>yog</a:t>
            </a:r>
            <a:r>
              <a:rPr lang="en-US" sz="2000" dirty="0"/>
              <a:t> </a:t>
            </a:r>
            <a:r>
              <a:rPr lang="en-US" sz="2000" dirty="0" err="1"/>
              <a:t>ib</a:t>
            </a:r>
            <a:r>
              <a:rPr lang="en-US" sz="2000" dirty="0"/>
              <a:t> tug </a:t>
            </a:r>
            <a:r>
              <a:rPr lang="en-US" sz="2000" dirty="0" err="1"/>
              <a:t>neeg</a:t>
            </a:r>
            <a:r>
              <a:rPr lang="en-US" sz="2000" dirty="0"/>
              <a:t> </a:t>
            </a:r>
            <a:r>
              <a:rPr lang="en-US" sz="2000" dirty="0" err="1"/>
              <a:t>uas</a:t>
            </a:r>
            <a:r>
              <a:rPr lang="en-US" sz="2000" dirty="0"/>
              <a:t> </a:t>
            </a:r>
            <a:r>
              <a:rPr lang="en-US" sz="2000" dirty="0" err="1"/>
              <a:t>tshaj</a:t>
            </a:r>
            <a:r>
              <a:rPr lang="en-US" sz="2000" dirty="0"/>
              <a:t> </a:t>
            </a:r>
            <a:r>
              <a:rPr lang="en-US" sz="2000" dirty="0" err="1"/>
              <a:t>lij</a:t>
            </a:r>
            <a:r>
              <a:rPr lang="en-US" sz="2000" dirty="0"/>
              <a:t> </a:t>
            </a:r>
            <a:r>
              <a:rPr lang="en-US" sz="2000" dirty="0" err="1"/>
              <a:t>thiaj</a:t>
            </a:r>
            <a:r>
              <a:rPr lang="en-US" sz="2000" dirty="0"/>
              <a:t> li </a:t>
            </a:r>
            <a:r>
              <a:rPr lang="en-US" sz="2000" dirty="0" err="1"/>
              <a:t>tiv</a:t>
            </a:r>
            <a:r>
              <a:rPr lang="en-US" sz="2000" dirty="0"/>
              <a:t> </a:t>
            </a:r>
            <a:r>
              <a:rPr lang="en-US" sz="2000" dirty="0" err="1"/>
              <a:t>thaiv</a:t>
            </a:r>
            <a:r>
              <a:rPr lang="en-US" sz="2000" dirty="0"/>
              <a:t> tau </a:t>
            </a:r>
            <a:r>
              <a:rPr lang="en-US" sz="2000" dirty="0" err="1"/>
              <a:t>teeb</a:t>
            </a:r>
            <a:r>
              <a:rPr lang="en-US" sz="2000" dirty="0"/>
              <a:t> </a:t>
            </a:r>
            <a:r>
              <a:rPr lang="en-US" sz="2000" dirty="0" err="1"/>
              <a:t>meem</a:t>
            </a:r>
            <a:r>
              <a:rPr lang="en-US" sz="2000" dirty="0"/>
              <a:t> </a:t>
            </a:r>
            <a:r>
              <a:rPr lang="en-US" sz="2000" dirty="0" err="1"/>
              <a:t>thaum</a:t>
            </a:r>
            <a:r>
              <a:rPr lang="en-US" sz="2000" dirty="0"/>
              <a:t> </a:t>
            </a:r>
            <a:r>
              <a:rPr lang="en-US" sz="2000" dirty="0" err="1"/>
              <a:t>cev</a:t>
            </a:r>
            <a:r>
              <a:rPr lang="en-US" sz="2000" dirty="0"/>
              <a:t> </a:t>
            </a:r>
            <a:r>
              <a:rPr lang="en-US" sz="2000" dirty="0" err="1"/>
              <a:t>xeeb</a:t>
            </a:r>
            <a:r>
              <a:rPr lang="en-US" sz="2000" dirty="0"/>
              <a:t> tub!</a:t>
            </a:r>
          </a:p>
          <a:p>
            <a:pPr lvl="1" algn="just"/>
            <a:endParaRPr lang="en-US" sz="2000" dirty="0">
              <a:latin typeface="Calibri" panose="020F0502020204030204" pitchFamily="34" charset="0"/>
              <a:cs typeface="Calibri" panose="020F0502020204030204" pitchFamily="34" charset="0"/>
            </a:endParaRPr>
          </a:p>
          <a:p>
            <a:pPr lvl="1" algn="just"/>
            <a:r>
              <a:rPr lang="vi-VN" sz="2000" b="1" dirty="0">
                <a:latin typeface="Calibri" panose="020F0502020204030204" pitchFamily="34" charset="0"/>
                <a:cs typeface="Calibri" panose="020F0502020204030204" pitchFamily="34" charset="0"/>
              </a:rPr>
              <a:t>“</a:t>
            </a:r>
            <a:r>
              <a:rPr lang="en-US" altLang="vi-VN" sz="2000" b="1" dirty="0" err="1">
                <a:latin typeface="Calibri" panose="020F0502020204030204" pitchFamily="34" charset="0"/>
                <a:cs typeface="Calibri" panose="020F0502020204030204" pitchFamily="34" charset="0"/>
              </a:rPr>
              <a:t>Qhov</a:t>
            </a:r>
            <a:r>
              <a:rPr lang="en-US" altLang="vi-VN" sz="2000" b="1" dirty="0">
                <a:latin typeface="Calibri" panose="020F0502020204030204" pitchFamily="34" charset="0"/>
                <a:cs typeface="Calibri" panose="020F0502020204030204" pitchFamily="34" charset="0"/>
              </a:rPr>
              <a:t> </a:t>
            </a:r>
            <a:r>
              <a:rPr lang="en-US" altLang="vi-VN" sz="2000" b="1" dirty="0" err="1">
                <a:latin typeface="Calibri" panose="020F0502020204030204" pitchFamily="34" charset="0"/>
                <a:cs typeface="Calibri" panose="020F0502020204030204" pitchFamily="34" charset="0"/>
              </a:rPr>
              <a:t>uas</a:t>
            </a:r>
            <a:r>
              <a:rPr lang="en-US" altLang="vi-VN"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siv</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cov</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neeg</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ua</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hauj</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lwm</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pab</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dawb</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uas</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twb</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kawm</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dhau</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thiab</a:t>
            </a:r>
            <a:r>
              <a:rPr lang="en-US" sz="2000" b="1" dirty="0">
                <a:latin typeface="Calibri" panose="020F0502020204030204" pitchFamily="34" charset="0"/>
                <a:cs typeface="Calibri" panose="020F0502020204030204" pitchFamily="34" charset="0"/>
              </a:rPr>
              <a:t> tau </a:t>
            </a:r>
            <a:r>
              <a:rPr lang="en-US" sz="2000" b="1" dirty="0" err="1">
                <a:latin typeface="Calibri" panose="020F0502020204030204" pitchFamily="34" charset="0"/>
                <a:cs typeface="Calibri" panose="020F0502020204030204" pitchFamily="34" charset="0"/>
              </a:rPr>
              <a:t>txais</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ntawv</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pov</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thawj</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ntawm</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ntau</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lub</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tsev</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kawm</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thiab</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koom</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haum</a:t>
            </a:r>
            <a:r>
              <a:rPr lang="en-US" sz="2000" b="1" dirty="0">
                <a:latin typeface="Calibri" panose="020F0502020204030204" pitchFamily="34" charset="0"/>
                <a:cs typeface="Calibri" panose="020F0502020204030204" pitchFamily="34" charset="0"/>
              </a:rPr>
              <a:t> (C</a:t>
            </a:r>
            <a:r>
              <a:rPr lang="vi-VN" altLang="en-US" sz="2000" b="1" dirty="0">
                <a:latin typeface="Calibri" panose="020F0502020204030204" pitchFamily="34" charset="0"/>
                <a:cs typeface="Calibri" panose="020F0502020204030204" pitchFamily="34" charset="0"/>
              </a:rPr>
              <a:t>ơ quan</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tiv</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thaiv</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dhau</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ntau</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lub</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xyoo</a:t>
            </a:r>
            <a:r>
              <a:rPr lang="en-US" sz="2000" b="1" dirty="0">
                <a:latin typeface="Calibri" panose="020F0502020204030204" pitchFamily="34" charset="0"/>
                <a:cs typeface="Calibri" panose="020F0502020204030204" pitchFamily="34" charset="0"/>
              </a:rPr>
              <a:t> los,</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coj</a:t>
            </a:r>
            <a:r>
              <a:rPr lang="en-US" sz="2000" dirty="0">
                <a:latin typeface="Calibri" panose="020F0502020204030204" pitchFamily="34" charset="0"/>
                <a:cs typeface="Calibri" panose="020F0502020204030204" pitchFamily="34" charset="0"/>
              </a:rPr>
              <a:t> los </a:t>
            </a:r>
            <a:r>
              <a:rPr lang="en-US" sz="2000" dirty="0" err="1">
                <a:latin typeface="Calibri" panose="020F0502020204030204" pitchFamily="34" charset="0"/>
                <a:cs typeface="Calibri" panose="020F0502020204030204" pitchFamily="34" charset="0"/>
              </a:rPr>
              <a:t>ua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cov</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neeg</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pab</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cuam</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daws</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teeb</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meem</a:t>
            </a:r>
            <a:r>
              <a:rPr lang="en-US" sz="2000" dirty="0">
                <a:latin typeface="Calibri" panose="020F0502020204030204" pitchFamily="34" charset="0"/>
                <a:cs typeface="Calibri" panose="020F0502020204030204" pitchFamily="34" charset="0"/>
              </a:rPr>
              <a:t>.”</a:t>
            </a:r>
          </a:p>
          <a:p>
            <a:pPr lvl="1" algn="just"/>
            <a:endParaRPr lang="en-US" sz="2000" dirty="0">
              <a:latin typeface="Calibri" panose="020F0502020204030204" pitchFamily="34" charset="0"/>
              <a:cs typeface="Calibri" panose="020F0502020204030204" pitchFamily="34" charset="0"/>
            </a:endParaRPr>
          </a:p>
          <a:p>
            <a:pPr lvl="1" algn="just"/>
            <a:r>
              <a:rPr lang="vi-VN" sz="2000" dirty="0">
                <a:latin typeface="Calibri" panose="020F0502020204030204" pitchFamily="34" charset="0"/>
                <a:cs typeface="Calibri" panose="020F0502020204030204" pitchFamily="34" charset="0"/>
              </a:rPr>
              <a:t>“…</a:t>
            </a:r>
            <a:r>
              <a:rPr lang="en-US" sz="2000" dirty="0" err="1">
                <a:latin typeface="Calibri" panose="020F0502020204030204" pitchFamily="34" charset="0"/>
                <a:cs typeface="Calibri" panose="020F0502020204030204" pitchFamily="34" charset="0"/>
              </a:rPr>
              <a:t>ntawm</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feem</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uas</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tiv</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thaiv</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teeb</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meem</a:t>
            </a:r>
            <a:r>
              <a:rPr lang="en-US" sz="2000" dirty="0">
                <a:latin typeface="Calibri" panose="020F0502020204030204" pitchFamily="34" charset="0"/>
                <a:cs typeface="Calibri" panose="020F0502020204030204" pitchFamily="34" charset="0"/>
              </a:rPr>
              <a:t> </a:t>
            </a:r>
            <a:r>
              <a:rPr lang="vi-VN" sz="2000" dirty="0">
                <a:latin typeface="Calibri" panose="020F0502020204030204" pitchFamily="34" charset="0"/>
                <a:cs typeface="Calibri" panose="020F0502020204030204" pitchFamily="34" charset="0"/>
              </a:rPr>
              <a:t>(</a:t>
            </a:r>
            <a:r>
              <a:rPr lang="en-US" sz="2000" dirty="0" err="1">
                <a:latin typeface="Calibri" panose="020F0502020204030204" pitchFamily="34" charset="0"/>
                <a:cs typeface="Calibri" panose="020F0502020204030204" pitchFamily="34" charset="0"/>
              </a:rPr>
              <a:t>xws</a:t>
            </a:r>
            <a:r>
              <a:rPr lang="en-US" sz="2000" dirty="0">
                <a:latin typeface="Calibri" panose="020F0502020204030204" pitchFamily="34" charset="0"/>
                <a:cs typeface="Calibri" panose="020F0502020204030204" pitchFamily="34" charset="0"/>
              </a:rPr>
              <a:t> li</a:t>
            </a:r>
            <a:r>
              <a:rPr lang="vi-VN" sz="2000" dirty="0">
                <a:latin typeface="Calibri" panose="020F0502020204030204" pitchFamily="34" charset="0"/>
                <a:cs typeface="Calibri" panose="020F0502020204030204" pitchFamily="34" charset="0"/>
              </a:rPr>
              <a:t>: </a:t>
            </a:r>
            <a:r>
              <a:rPr lang="en-US" altLang="vi-VN" sz="2000" dirty="0" err="1">
                <a:latin typeface="Calibri" panose="020F0502020204030204" pitchFamily="34" charset="0"/>
                <a:cs typeface="Calibri" panose="020F0502020204030204" pitchFamily="34" charset="0"/>
              </a:rPr>
              <a:t>txhim</a:t>
            </a:r>
            <a:r>
              <a:rPr lang="en-US" altLang="vi-VN"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kho</a:t>
            </a:r>
            <a:r>
              <a:rPr lang="en-US" sz="2000" dirty="0">
                <a:latin typeface="Calibri" panose="020F0502020204030204" pitchFamily="34" charset="0"/>
                <a:cs typeface="Calibri" panose="020F0502020204030204" pitchFamily="34" charset="0"/>
              </a:rPr>
              <a:t> tom </a:t>
            </a:r>
            <a:r>
              <a:rPr lang="en-US" sz="2000" dirty="0" err="1">
                <a:latin typeface="Calibri" panose="020F0502020204030204" pitchFamily="34" charset="0"/>
                <a:cs typeface="Calibri" panose="020F0502020204030204" pitchFamily="34" charset="0"/>
              </a:rPr>
              <a:t>qab</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kev</a:t>
            </a:r>
            <a:r>
              <a:rPr lang="en-US" sz="2000" dirty="0">
                <a:latin typeface="Calibri" panose="020F0502020204030204" pitchFamily="34" charset="0"/>
                <a:cs typeface="Calibri" panose="020F0502020204030204" pitchFamily="34" charset="0"/>
              </a:rPr>
              <a:t> sib </a:t>
            </a:r>
            <a:r>
              <a:rPr lang="en-US" sz="2000" dirty="0" err="1">
                <a:latin typeface="Calibri" panose="020F0502020204030204" pitchFamily="34" charset="0"/>
                <a:cs typeface="Calibri" panose="020F0502020204030204" pitchFamily="34" charset="0"/>
              </a:rPr>
              <a:t>nrauj</a:t>
            </a:r>
            <a:r>
              <a:rPr lang="vi-VN"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quav</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yeeb</a:t>
            </a:r>
            <a:r>
              <a:rPr lang="vi-VN"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duab</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liab</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qab</a:t>
            </a:r>
            <a:r>
              <a:rPr lang="vi-VN"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cawv</a:t>
            </a:r>
            <a:r>
              <a:rPr lang="vi-VN" sz="2000"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cov</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neeg</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uas</a:t>
            </a:r>
            <a:r>
              <a:rPr lang="en-US" sz="2000" b="1" dirty="0">
                <a:latin typeface="Calibri" panose="020F0502020204030204" pitchFamily="34" charset="0"/>
                <a:cs typeface="Calibri" panose="020F0502020204030204" pitchFamily="34" charset="0"/>
              </a:rPr>
              <a:t> tau </a:t>
            </a:r>
            <a:r>
              <a:rPr lang="en-US" sz="2000" b="1" dirty="0" err="1">
                <a:latin typeface="Calibri" panose="020F0502020204030204" pitchFamily="34" charset="0"/>
                <a:cs typeface="Calibri" panose="020F0502020204030204" pitchFamily="34" charset="0"/>
              </a:rPr>
              <a:t>kawm</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kev</a:t>
            </a:r>
            <a:r>
              <a:rPr lang="en-US" sz="2000" b="1" dirty="0">
                <a:latin typeface="Calibri" panose="020F0502020204030204" pitchFamily="34" charset="0"/>
                <a:cs typeface="Calibri" panose="020F0502020204030204" pitchFamily="34" charset="0"/>
              </a:rPr>
              <a:t> cob </a:t>
            </a:r>
            <a:r>
              <a:rPr lang="en-US" sz="2000" b="1" dirty="0" err="1">
                <a:latin typeface="Calibri" panose="020F0502020204030204" pitchFamily="34" charset="0"/>
                <a:cs typeface="Calibri" panose="020F0502020204030204" pitchFamily="34" charset="0"/>
              </a:rPr>
              <a:t>qhia</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tshwj</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xeeb</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hauv</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koom</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haum</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ces</a:t>
            </a:r>
            <a:r>
              <a:rPr lang="en-US" sz="2000" b="1" dirty="0">
                <a:latin typeface="Calibri" panose="020F0502020204030204" pitchFamily="34" charset="0"/>
                <a:cs typeface="Calibri" panose="020F0502020204030204" pitchFamily="34" charset="0"/>
              </a:rPr>
              <a:t> hu </a:t>
            </a:r>
            <a:r>
              <a:rPr lang="en-US" sz="2000" b="1" dirty="0" err="1">
                <a:latin typeface="Calibri" panose="020F0502020204030204" pitchFamily="34" charset="0"/>
                <a:cs typeface="Calibri" panose="020F0502020204030204" pitchFamily="34" charset="0"/>
              </a:rPr>
              <a:t>ua</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tus</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uas</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pab</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tswv</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yim</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yog</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ib</a:t>
            </a:r>
            <a:r>
              <a:rPr lang="en-US" sz="2000" b="1" dirty="0">
                <a:latin typeface="Calibri" panose="020F0502020204030204" pitchFamily="34" charset="0"/>
                <a:cs typeface="Calibri" panose="020F0502020204030204" pitchFamily="34" charset="0"/>
              </a:rPr>
              <a:t> yam </a:t>
            </a:r>
            <a:r>
              <a:rPr lang="en-US" sz="2000" b="1" dirty="0" err="1">
                <a:latin typeface="Calibri" panose="020F0502020204030204" pitchFamily="34" charset="0"/>
                <a:cs typeface="Calibri" panose="020F0502020204030204" pitchFamily="34" charset="0"/>
              </a:rPr>
              <a:t>uas</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tibneeg</a:t>
            </a:r>
            <a:r>
              <a:rPr lang="en-US" sz="2000" b="1" dirty="0">
                <a:latin typeface="Calibri" panose="020F0502020204030204" pitchFamily="34" charset="0"/>
                <a:cs typeface="Calibri" panose="020F0502020204030204" pitchFamily="34" charset="0"/>
              </a:rPr>
              <a:t> lees </a:t>
            </a:r>
            <a:r>
              <a:rPr lang="en-US" sz="2000" b="1" dirty="0" err="1">
                <a:latin typeface="Calibri" panose="020F0502020204030204" pitchFamily="34" charset="0"/>
                <a:cs typeface="Calibri" panose="020F0502020204030204" pitchFamily="34" charset="0"/>
              </a:rPr>
              <a:t>txais</a:t>
            </a:r>
            <a:r>
              <a:rPr lang="en-US" sz="2000" b="1" dirty="0">
                <a:latin typeface="Calibri" panose="020F0502020204030204" pitchFamily="34" charset="0"/>
                <a:cs typeface="Calibri" panose="020F0502020204030204" pitchFamily="34" charset="0"/>
              </a:rPr>
              <a:t> tau</a:t>
            </a:r>
            <a:r>
              <a:rPr lang="vi-VN" sz="2000" dirty="0">
                <a:latin typeface="Calibri" panose="020F0502020204030204" pitchFamily="34" charset="0"/>
                <a:cs typeface="Calibri" panose="020F0502020204030204" pitchFamily="34" charset="0"/>
              </a:rPr>
              <a:t>.”</a:t>
            </a:r>
          </a:p>
          <a:p>
            <a:pPr algn="just"/>
            <a:endParaRPr lang="en-US" sz="2000" dirty="0">
              <a:latin typeface="Calibri" panose="020F0502020204030204" pitchFamily="34" charset="0"/>
              <a:cs typeface="Calibri" panose="020F0502020204030204" pitchFamily="34" charset="0"/>
            </a:endParaRPr>
          </a:p>
          <a:p>
            <a:pPr algn="just"/>
            <a:r>
              <a:rPr lang="en-US" sz="2000" dirty="0" err="1">
                <a:latin typeface="Calibri" panose="020F0502020204030204" pitchFamily="34" charset="0"/>
                <a:cs typeface="Calibri" panose="020F0502020204030204" pitchFamily="34" charset="0"/>
              </a:rPr>
              <a:t>Yog</a:t>
            </a:r>
            <a:r>
              <a:rPr lang="en-US" sz="2000" dirty="0">
                <a:latin typeface="Calibri" panose="020F0502020204030204" pitchFamily="34" charset="0"/>
                <a:cs typeface="Calibri" panose="020F0502020204030204" pitchFamily="34" charset="0"/>
              </a:rPr>
              <a:t> li </a:t>
            </a:r>
            <a:r>
              <a:rPr lang="en-US" sz="2000" dirty="0" err="1">
                <a:latin typeface="Calibri" panose="020F0502020204030204" pitchFamily="34" charset="0"/>
                <a:cs typeface="Calibri" panose="020F0502020204030204" pitchFamily="34" charset="0"/>
              </a:rPr>
              <a:t>ntawd</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peb</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siv</a:t>
            </a:r>
            <a:r>
              <a:rPr lang="en-US" sz="2000" dirty="0">
                <a:latin typeface="Calibri" panose="020F0502020204030204" pitchFamily="34" charset="0"/>
                <a:cs typeface="Calibri" panose="020F0502020204030204" pitchFamily="34" charset="0"/>
              </a:rPr>
              <a:t> lo </a:t>
            </a:r>
            <a:r>
              <a:rPr lang="en-US" sz="2000" dirty="0" err="1">
                <a:latin typeface="Calibri" panose="020F0502020204030204" pitchFamily="34" charset="0"/>
                <a:cs typeface="Calibri" panose="020F0502020204030204" pitchFamily="34" charset="0"/>
              </a:rPr>
              <a:t>lus</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tus</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uas</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pab</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tswv</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yim</a:t>
            </a:r>
            <a:r>
              <a:rPr lang="en-US" sz="2000" dirty="0">
                <a:latin typeface="Calibri" panose="020F0502020204030204" pitchFamily="34" charset="0"/>
                <a:cs typeface="Calibri" panose="020F0502020204030204" pitchFamily="34" charset="0"/>
              </a:rPr>
              <a:t>” no </a:t>
            </a:r>
            <a:r>
              <a:rPr lang="en-US" sz="2000" dirty="0" err="1">
                <a:latin typeface="Calibri" panose="020F0502020204030204" pitchFamily="34" charset="0"/>
                <a:cs typeface="Calibri" panose="020F0502020204030204" pitchFamily="34" charset="0"/>
              </a:rPr>
              <a:t>rau</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cov</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tibneeg</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uas</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twb</a:t>
            </a:r>
            <a:r>
              <a:rPr lang="en-US" sz="2000" dirty="0">
                <a:latin typeface="Calibri" panose="020F0502020204030204" pitchFamily="34" charset="0"/>
                <a:cs typeface="Calibri" panose="020F0502020204030204" pitchFamily="34" charset="0"/>
              </a:rPr>
              <a:t> tau </a:t>
            </a:r>
            <a:r>
              <a:rPr lang="en-US" sz="2000" dirty="0" err="1">
                <a:latin typeface="Calibri" panose="020F0502020204030204" pitchFamily="34" charset="0"/>
                <a:cs typeface="Calibri" panose="020F0502020204030204" pitchFamily="34" charset="0"/>
              </a:rPr>
              <a:t>kawm</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dhau</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lub</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rooj</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kawm</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lawm</a:t>
            </a:r>
            <a:r>
              <a:rPr lang="en-US" sz="2000" dirty="0">
                <a:latin typeface="Calibri" panose="020F0502020204030204" pitchFamily="34" charset="0"/>
                <a:cs typeface="Calibri" panose="020F0502020204030204" pitchFamily="34" charset="0"/>
              </a:rPr>
              <a:t>, los </a:t>
            </a:r>
            <a:r>
              <a:rPr lang="en-US" sz="2000" dirty="0" err="1">
                <a:latin typeface="Calibri" panose="020F0502020204030204" pitchFamily="34" charset="0"/>
                <a:cs typeface="Calibri" panose="020F0502020204030204" pitchFamily="34" charset="0"/>
              </a:rPr>
              <a:t>pab</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cov</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pojniam</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thiab</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cov</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txij</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nkawm</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thaum</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ntsib</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teeb</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meem</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thaum</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uas</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cev</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xeeb</a:t>
            </a:r>
            <a:r>
              <a:rPr lang="en-US" sz="2000" dirty="0">
                <a:latin typeface="Calibri" panose="020F0502020204030204" pitchFamily="34" charset="0"/>
                <a:cs typeface="Calibri" panose="020F0502020204030204" pitchFamily="34" charset="0"/>
              </a:rPr>
              <a:t> tub</a:t>
            </a:r>
            <a:r>
              <a:rPr lang="vi-VN" sz="2000" dirty="0">
                <a:latin typeface="Calibri" panose="020F0502020204030204" pitchFamily="34" charset="0"/>
                <a:cs typeface="Calibri" panose="020F0502020204030204" pitchFamily="34" charset="0"/>
              </a:rPr>
              <a:t>.</a:t>
            </a:r>
            <a:endParaRPr lang="en-US" sz="2000" dirty="0">
              <a:latin typeface="Calibri" panose="020F0502020204030204" pitchFamily="34" charset="0"/>
              <a:cs typeface="Calibri" panose="020F05020202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0" y="0"/>
            <a:ext cx="12192000" cy="1773115"/>
            <a:chOff x="0" y="0"/>
            <a:chExt cx="12192000" cy="1773115"/>
          </a:xfrm>
        </p:grpSpPr>
        <p:sp>
          <p:nvSpPr>
            <p:cNvPr id="7" name="Rectangle 6"/>
            <p:cNvSpPr/>
            <p:nvPr/>
          </p:nvSpPr>
          <p:spPr>
            <a:xfrm>
              <a:off x="0" y="0"/>
              <a:ext cx="12192000" cy="1059989"/>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30948" y="204665"/>
              <a:ext cx="11861165" cy="1568450"/>
            </a:xfrm>
            <a:prstGeom prst="rect">
              <a:avLst/>
            </a:prstGeom>
            <a:noFill/>
          </p:spPr>
          <p:txBody>
            <a:bodyPr wrap="none" rtlCol="0">
              <a:spAutoFit/>
            </a:bodyPr>
            <a:lstStyle/>
            <a:p>
              <a:pPr algn="l"/>
              <a:r>
                <a:rPr lang="en-US" sz="4800" b="1">
                  <a:solidFill>
                    <a:srgbClr val="FF0000"/>
                  </a:solidFill>
                  <a:latin typeface="Calibri" panose="020F0502020204030204" pitchFamily="34" charset="0"/>
                  <a:cs typeface="Calibri" panose="020F0502020204030204" pitchFamily="34" charset="0"/>
                  <a:sym typeface="+mn-ea"/>
                </a:rPr>
                <a:t>PAB DAWS TEEB MEEM THAUM CEV XEEB TUB</a:t>
              </a:r>
              <a:endParaRPr lang="en-US" sz="4800" b="1" dirty="0">
                <a:solidFill>
                  <a:srgbClr val="FF0000"/>
                </a:solidFill>
                <a:latin typeface="Calibri" panose="020F0502020204030204" pitchFamily="34" charset="0"/>
                <a:cs typeface="Calibri" panose="020F0502020204030204" pitchFamily="34" charset="0"/>
              </a:endParaRPr>
            </a:p>
            <a:p>
              <a:endParaRPr lang="en-US" sz="4800" b="1" dirty="0">
                <a:solidFill>
                  <a:srgbClr val="FF0000"/>
                </a:solidFill>
                <a:latin typeface="Calibri" panose="020F0502020204030204" pitchFamily="34" charset="0"/>
                <a:cs typeface="Calibri" panose="020F0502020204030204" pitchFamily="34" charset="0"/>
              </a:endParaRPr>
            </a:p>
          </p:txBody>
        </p:sp>
      </p:grpSp>
      <p:sp>
        <p:nvSpPr>
          <p:cNvPr id="9" name="TextBox 8"/>
          <p:cNvSpPr txBox="1"/>
          <p:nvPr/>
        </p:nvSpPr>
        <p:spPr>
          <a:xfrm>
            <a:off x="441960" y="1592217"/>
            <a:ext cx="10896600" cy="4873322"/>
          </a:xfrm>
          <a:prstGeom prst="rect">
            <a:avLst/>
          </a:prstGeom>
          <a:noFill/>
        </p:spPr>
        <p:txBody>
          <a:bodyPr wrap="square" rtlCol="0">
            <a:spAutoFit/>
          </a:bodyPr>
          <a:lstStyle/>
          <a:p>
            <a:pPr marL="0" indent="0">
              <a:buNone/>
            </a:pPr>
            <a:r>
              <a:rPr lang="en-US" sz="2400" dirty="0">
                <a:latin typeface="Calibri" panose="020F0502020204030204" pitchFamily="34" charset="0"/>
                <a:cs typeface="Calibri" panose="020F0502020204030204" pitchFamily="34" charset="0"/>
              </a:rPr>
              <a:t>3 </a:t>
            </a:r>
            <a:r>
              <a:rPr lang="en-US" sz="2400" dirty="0" err="1">
                <a:latin typeface="Calibri" panose="020F0502020204030204" pitchFamily="34" charset="0"/>
                <a:cs typeface="Calibri" panose="020F0502020204030204" pitchFamily="34" charset="0"/>
              </a:rPr>
              <a:t>lub</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ntsiab</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lus</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qhia</a:t>
            </a:r>
            <a:r>
              <a:rPr lang="en-US" sz="2400" dirty="0">
                <a:latin typeface="Calibri" panose="020F0502020204030204" pitchFamily="34" charset="0"/>
                <a:cs typeface="Calibri" panose="020F0502020204030204" pitchFamily="34" charset="0"/>
              </a:rPr>
              <a:t> LOSIS 3 </a:t>
            </a:r>
            <a:r>
              <a:rPr lang="en-US" sz="2400" dirty="0" err="1">
                <a:latin typeface="Calibri" panose="020F0502020204030204" pitchFamily="34" charset="0"/>
                <a:cs typeface="Calibri" panose="020F0502020204030204" pitchFamily="34" charset="0"/>
              </a:rPr>
              <a:t>lub</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ntsiab</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pib</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yooj</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yim</a:t>
            </a:r>
            <a:endParaRPr lang="en-US" sz="2400" dirty="0">
              <a:latin typeface="Calibri" panose="020F0502020204030204" pitchFamily="34" charset="0"/>
              <a:cs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a:p>
            <a:pPr marL="514350" indent="-514350">
              <a:lnSpc>
                <a:spcPct val="110000"/>
              </a:lnSpc>
              <a:buAutoNum type="arabicPeriod"/>
            </a:pPr>
            <a:r>
              <a:rPr lang="en-US" sz="2400" b="1" dirty="0" err="1">
                <a:latin typeface="Calibri" panose="020F0502020204030204" pitchFamily="34" charset="0"/>
                <a:cs typeface="Calibri" panose="020F0502020204030204" pitchFamily="34" charset="0"/>
              </a:rPr>
              <a:t>Qhia</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kev</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hlub</a:t>
            </a:r>
            <a:br>
              <a:rPr lang="vi-VN" sz="2400" b="1" dirty="0">
                <a:latin typeface="Calibri" panose="020F0502020204030204" pitchFamily="34" charset="0"/>
                <a:cs typeface="Calibri" panose="020F0502020204030204" pitchFamily="34" charset="0"/>
              </a:rPr>
            </a:br>
            <a:r>
              <a:rPr lang="en-US" sz="2400" dirty="0" err="1">
                <a:latin typeface="Calibri" panose="020F0502020204030204" pitchFamily="34" charset="0"/>
                <a:cs typeface="Calibri" panose="020F0502020204030204" pitchFamily="34" charset="0"/>
              </a:rPr>
              <a:t>Ua</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raws</a:t>
            </a:r>
            <a:r>
              <a:rPr lang="en-US" sz="2400" dirty="0">
                <a:latin typeface="Calibri" panose="020F0502020204030204" pitchFamily="34" charset="0"/>
                <a:cs typeface="Calibri" panose="020F0502020204030204" pitchFamily="34" charset="0"/>
              </a:rPr>
              <a:t> li </a:t>
            </a:r>
            <a:r>
              <a:rPr lang="en-US" sz="2400" dirty="0" err="1">
                <a:latin typeface="Calibri" panose="020F0502020204030204" pitchFamily="34" charset="0"/>
                <a:cs typeface="Calibri" panose="020F0502020204030204" pitchFamily="34" charset="0"/>
              </a:rPr>
              <a:t>txojcai</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tseem</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ceeb</a:t>
            </a:r>
            <a:r>
              <a:rPr lang="vi-VN"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Ua</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rau</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lwm</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tus</a:t>
            </a:r>
            <a:r>
              <a:rPr lang="en-US" sz="2400" dirty="0">
                <a:latin typeface="Calibri" panose="020F0502020204030204" pitchFamily="34" charset="0"/>
                <a:cs typeface="Calibri" panose="020F0502020204030204" pitchFamily="34" charset="0"/>
              </a:rPr>
              <a:t> yam </a:t>
            </a:r>
            <a:r>
              <a:rPr lang="en-US" sz="2400" dirty="0" err="1">
                <a:latin typeface="Calibri" panose="020F0502020204030204" pitchFamily="34" charset="0"/>
                <a:cs typeface="Calibri" panose="020F0502020204030204" pitchFamily="34" charset="0"/>
              </a:rPr>
              <a:t>koj</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xav</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kom</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lwm</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tus</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ua</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rau</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koj</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yos</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tias</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koj</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nyob</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hauv</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lawv</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qhov</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teeb</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meem</a:t>
            </a:r>
            <a:r>
              <a:rPr lang="en-US" sz="2400" dirty="0">
                <a:latin typeface="Calibri" panose="020F0502020204030204" pitchFamily="34" charset="0"/>
                <a:cs typeface="Calibri" panose="020F0502020204030204" pitchFamily="34" charset="0"/>
              </a:rPr>
              <a:t>.</a:t>
            </a:r>
            <a:r>
              <a:rPr lang="vi-VN" sz="2400" dirty="0">
                <a:latin typeface="Calibri" panose="020F0502020204030204" pitchFamily="34" charset="0"/>
                <a:cs typeface="Calibri" panose="020F0502020204030204" pitchFamily="34" charset="0"/>
              </a:rPr>
              <a:t> </a:t>
            </a:r>
            <a:r>
              <a:rPr lang="vi-VN" sz="2400" b="1" dirty="0">
                <a:latin typeface="Calibri" panose="020F0502020204030204" pitchFamily="34" charset="0"/>
                <a:cs typeface="Calibri" panose="020F0502020204030204" pitchFamily="34" charset="0"/>
              </a:rPr>
              <a:t>(Ma</a:t>
            </a:r>
            <a:r>
              <a:rPr lang="en-US" sz="2400" b="1" dirty="0" err="1">
                <a:latin typeface="Calibri" panose="020F0502020204030204" pitchFamily="34" charset="0"/>
                <a:cs typeface="Calibri" panose="020F0502020204030204" pitchFamily="34" charset="0"/>
              </a:rPr>
              <a:t>thais</a:t>
            </a:r>
            <a:r>
              <a:rPr lang="vi-VN" sz="2400" b="1" dirty="0">
                <a:latin typeface="Calibri" panose="020F0502020204030204" pitchFamily="34" charset="0"/>
                <a:cs typeface="Calibri" panose="020F0502020204030204" pitchFamily="34" charset="0"/>
              </a:rPr>
              <a:t> 7:12)</a:t>
            </a:r>
          </a:p>
          <a:p>
            <a:pPr marL="514350" indent="-514350">
              <a:lnSpc>
                <a:spcPct val="110000"/>
              </a:lnSpc>
              <a:buAutoNum type="arabicPeriod"/>
            </a:pPr>
            <a:r>
              <a:rPr lang="en-US" sz="2400" b="1" dirty="0" err="1">
                <a:latin typeface="Calibri" panose="020F0502020204030204" pitchFamily="34" charset="0"/>
                <a:cs typeface="Calibri" panose="020F0502020204030204" pitchFamily="34" charset="0"/>
              </a:rPr>
              <a:t>Nqis</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tes</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ua</a:t>
            </a:r>
            <a:br>
              <a:rPr lang="vi-VN" sz="2400" dirty="0">
                <a:latin typeface="Calibri" panose="020F0502020204030204" pitchFamily="34" charset="0"/>
                <a:cs typeface="Calibri" panose="020F0502020204030204" pitchFamily="34" charset="0"/>
              </a:rPr>
            </a:br>
            <a:r>
              <a:rPr lang="en-US" sz="2400" dirty="0" err="1">
                <a:latin typeface="Calibri" panose="020F0502020204030204" pitchFamily="34" charset="0"/>
                <a:cs typeface="Calibri" panose="020F0502020204030204" pitchFamily="34" charset="0"/>
              </a:rPr>
              <a:t>Ua</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raws</a:t>
            </a:r>
            <a:r>
              <a:rPr lang="en-US" sz="2400" dirty="0">
                <a:latin typeface="Calibri" panose="020F0502020204030204" pitchFamily="34" charset="0"/>
                <a:cs typeface="Calibri" panose="020F0502020204030204" pitchFamily="34" charset="0"/>
              </a:rPr>
              <a:t> li </a:t>
            </a:r>
            <a:r>
              <a:rPr lang="en-US" sz="2400" dirty="0" err="1">
                <a:latin typeface="Calibri" panose="020F0502020204030204" pitchFamily="34" charset="0"/>
                <a:cs typeface="Calibri" panose="020F0502020204030204" pitchFamily="34" charset="0"/>
              </a:rPr>
              <a:t>zaj</a:t>
            </a:r>
            <a:r>
              <a:rPr lang="en-US" sz="2400" dirty="0">
                <a:latin typeface="Calibri" panose="020F0502020204030204" pitchFamily="34" charset="0"/>
                <a:cs typeface="Calibri" panose="020F0502020204030204" pitchFamily="34" charset="0"/>
              </a:rPr>
              <a:t> lug </a:t>
            </a:r>
            <a:r>
              <a:rPr lang="en-US" sz="2400" dirty="0" err="1">
                <a:latin typeface="Calibri" panose="020F0502020204030204" pitchFamily="34" charset="0"/>
                <a:cs typeface="Calibri" panose="020F0502020204030204" pitchFamily="34" charset="0"/>
              </a:rPr>
              <a:t>piv</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txwv</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txog</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tus</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neeg</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Xamalis</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siab</a:t>
            </a:r>
            <a:r>
              <a:rPr lang="en-US" sz="2400" dirty="0">
                <a:latin typeface="Calibri" panose="020F0502020204030204" pitchFamily="34" charset="0"/>
                <a:cs typeface="Calibri" panose="020F0502020204030204" pitchFamily="34" charset="0"/>
              </a:rPr>
              <a:t> zoo</a:t>
            </a:r>
            <a:r>
              <a:rPr lang="vi-VN"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Ciali</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ua</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txhua</a:t>
            </a:r>
            <a:r>
              <a:rPr lang="en-US" sz="2400" dirty="0">
                <a:latin typeface="Calibri" panose="020F0502020204030204" pitchFamily="34" charset="0"/>
                <a:cs typeface="Calibri" panose="020F0502020204030204" pitchFamily="34" charset="0"/>
              </a:rPr>
              <a:t> yam </a:t>
            </a:r>
            <a:r>
              <a:rPr lang="en-US" sz="2400" dirty="0" err="1">
                <a:latin typeface="Calibri" panose="020F0502020204030204" pitchFamily="34" charset="0"/>
                <a:cs typeface="Calibri" panose="020F0502020204030204" pitchFamily="34" charset="0"/>
              </a:rPr>
              <a:t>uas</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tsimnyog</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ua</a:t>
            </a:r>
            <a:r>
              <a:rPr lang="en-US" sz="2400" dirty="0">
                <a:latin typeface="Calibri" panose="020F0502020204030204" pitchFamily="34" charset="0"/>
                <a:cs typeface="Calibri" panose="020F0502020204030204" pitchFamily="34" charset="0"/>
              </a:rPr>
              <a:t> tau los </a:t>
            </a:r>
            <a:r>
              <a:rPr lang="en-US" sz="2400" dirty="0" err="1">
                <a:latin typeface="Calibri" panose="020F0502020204030204" pitchFamily="34" charset="0"/>
                <a:cs typeface="Calibri" panose="020F0502020204030204" pitchFamily="34" charset="0"/>
              </a:rPr>
              <a:t>tiv</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thaiv</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txojkev</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tuag</a:t>
            </a:r>
            <a:r>
              <a:rPr lang="en-US" sz="2400" dirty="0">
                <a:latin typeface="Calibri" panose="020F0502020204030204" pitchFamily="34" charset="0"/>
                <a:cs typeface="Calibri" panose="020F0502020204030204" pitchFamily="34" charset="0"/>
              </a:rPr>
              <a:t>.</a:t>
            </a:r>
            <a:r>
              <a:rPr lang="vi-VN" sz="2400" dirty="0">
                <a:latin typeface="Calibri" panose="020F0502020204030204" pitchFamily="34" charset="0"/>
                <a:cs typeface="Calibri" panose="020F0502020204030204" pitchFamily="34" charset="0"/>
              </a:rPr>
              <a:t> </a:t>
            </a:r>
            <a:r>
              <a:rPr lang="vi-VN" sz="2400" b="1" dirty="0">
                <a:latin typeface="Calibri" panose="020F0502020204030204" pitchFamily="34" charset="0"/>
                <a:cs typeface="Calibri" panose="020F0502020204030204" pitchFamily="34" charset="0"/>
              </a:rPr>
              <a:t>(Lu</a:t>
            </a:r>
            <a:r>
              <a:rPr lang="en-US" sz="2400" b="1" dirty="0">
                <a:latin typeface="Calibri" panose="020F0502020204030204" pitchFamily="34" charset="0"/>
                <a:cs typeface="Calibri" panose="020F0502020204030204" pitchFamily="34" charset="0"/>
              </a:rPr>
              <a:t>kas</a:t>
            </a:r>
            <a:r>
              <a:rPr lang="vi-VN" sz="2400" b="1" dirty="0">
                <a:latin typeface="Calibri" panose="020F0502020204030204" pitchFamily="34" charset="0"/>
                <a:cs typeface="Calibri" panose="020F0502020204030204" pitchFamily="34" charset="0"/>
              </a:rPr>
              <a:t> 10)</a:t>
            </a:r>
          </a:p>
          <a:p>
            <a:pPr marL="514350" indent="-514350">
              <a:lnSpc>
                <a:spcPct val="110000"/>
              </a:lnSpc>
              <a:buAutoNum type="arabicPeriod"/>
            </a:pPr>
            <a:r>
              <a:rPr lang="en-US" sz="2400" b="1" dirty="0" err="1">
                <a:latin typeface="Calibri" panose="020F0502020204030204" pitchFamily="34" charset="0"/>
                <a:cs typeface="Calibri" panose="020F0502020204030204" pitchFamily="34" charset="0"/>
              </a:rPr>
              <a:t>Hais</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qhov</a:t>
            </a:r>
            <a:r>
              <a:rPr lang="en-US"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tseeb</a:t>
            </a:r>
            <a:br>
              <a:rPr lang="vi-VN" sz="2400" dirty="0">
                <a:latin typeface="Calibri" panose="020F0502020204030204" pitchFamily="34" charset="0"/>
                <a:cs typeface="Calibri" panose="020F0502020204030204" pitchFamily="34" charset="0"/>
              </a:rPr>
            </a:br>
            <a:r>
              <a:rPr lang="en-US" sz="2400" dirty="0" err="1">
                <a:latin typeface="Calibri" panose="020F0502020204030204" pitchFamily="34" charset="0"/>
                <a:cs typeface="Calibri" panose="020F0502020204030204" pitchFamily="34" charset="0"/>
              </a:rPr>
              <a:t>Ua</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raws</a:t>
            </a:r>
            <a:r>
              <a:rPr lang="en-US" sz="2400" dirty="0">
                <a:latin typeface="Calibri" panose="020F0502020204030204" pitchFamily="34" charset="0"/>
                <a:cs typeface="Calibri" panose="020F0502020204030204" pitchFamily="34" charset="0"/>
              </a:rPr>
              <a:t> li </a:t>
            </a:r>
            <a:r>
              <a:rPr lang="en-US" sz="2400" dirty="0" err="1">
                <a:latin typeface="Calibri" panose="020F0502020204030204" pitchFamily="34" charset="0"/>
                <a:cs typeface="Calibri" panose="020F0502020204030204" pitchFamily="34" charset="0"/>
              </a:rPr>
              <a:t>Pov</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Lauj</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cov</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lus</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qhia</a:t>
            </a:r>
            <a:r>
              <a:rPr lang="vi-VN"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Txhua</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tus</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yuav</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tsum</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hais</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lus</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tseeb</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rau</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kwv</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tij</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zej</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zog</a:t>
            </a:r>
            <a:r>
              <a:rPr lang="vi-VN" sz="2400" dirty="0">
                <a:latin typeface="Calibri" panose="020F0502020204030204" pitchFamily="34" charset="0"/>
                <a:cs typeface="Calibri" panose="020F0502020204030204" pitchFamily="34" charset="0"/>
              </a:rPr>
              <a:t>.” </a:t>
            </a:r>
          </a:p>
          <a:p>
            <a:pPr>
              <a:lnSpc>
                <a:spcPct val="110000"/>
              </a:lnSpc>
              <a:tabLst>
                <a:tab pos="482600" algn="l"/>
              </a:tabLst>
            </a:pPr>
            <a:r>
              <a:rPr lang="vi-VN" sz="2400" b="1" dirty="0">
                <a:latin typeface="Calibri" panose="020F0502020204030204" pitchFamily="34" charset="0"/>
                <a:cs typeface="Calibri" panose="020F0502020204030204" pitchFamily="34" charset="0"/>
              </a:rPr>
              <a:t>	(</a:t>
            </a:r>
            <a:r>
              <a:rPr lang="en-US" sz="2400" b="1" dirty="0" err="1">
                <a:latin typeface="Calibri" panose="020F0502020204030204" pitchFamily="34" charset="0"/>
                <a:cs typeface="Calibri" panose="020F0502020204030204" pitchFamily="34" charset="0"/>
              </a:rPr>
              <a:t>Efexaus</a:t>
            </a:r>
            <a:r>
              <a:rPr lang="vi-VN" sz="2400" b="1" dirty="0">
                <a:latin typeface="Calibri" panose="020F0502020204030204" pitchFamily="34" charset="0"/>
                <a:cs typeface="Calibri" panose="020F0502020204030204" pitchFamily="34" charset="0"/>
              </a:rPr>
              <a:t> 4:25)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8182" r="15947"/>
          <a:stretch>
            <a:fillRect/>
          </a:stretch>
        </p:blipFill>
        <p:spPr bwMode="auto">
          <a:xfrm>
            <a:off x="8476182" y="1335700"/>
            <a:ext cx="3167178" cy="2948164"/>
          </a:xfrm>
          <a:prstGeom prst="roundRect">
            <a:avLst>
              <a:gd name="adj" fmla="val 5811"/>
            </a:avLst>
          </a:prstGeom>
          <a:noFill/>
          <a:extLst>
            <a:ext uri="{909E8E84-426E-40DD-AFC4-6F175D3DCCD1}">
              <a14:hiddenFill xmlns:a14="http://schemas.microsoft.com/office/drawing/2010/main">
                <a:solidFill>
                  <a:srgbClr val="FFFFFF"/>
                </a:solidFill>
              </a14:hiddenFill>
            </a:ext>
          </a:extLst>
        </p:spPr>
      </p:pic>
      <p:grpSp>
        <p:nvGrpSpPr>
          <p:cNvPr id="9" name="Group 8"/>
          <p:cNvGrpSpPr/>
          <p:nvPr/>
        </p:nvGrpSpPr>
        <p:grpSpPr>
          <a:xfrm>
            <a:off x="-192" y="114300"/>
            <a:ext cx="12192192" cy="1576900"/>
            <a:chOff x="-192" y="114300"/>
            <a:chExt cx="12192192" cy="1576900"/>
          </a:xfrm>
        </p:grpSpPr>
        <p:sp>
          <p:nvSpPr>
            <p:cNvPr id="10" name="Rectangle 9"/>
            <p:cNvSpPr/>
            <p:nvPr/>
          </p:nvSpPr>
          <p:spPr>
            <a:xfrm>
              <a:off x="0" y="114300"/>
              <a:ext cx="12192000" cy="1059989"/>
            </a:xfrm>
            <a:prstGeom prst="rect">
              <a:avLst/>
            </a:prstGeom>
            <a:blipFill>
              <a:blip r:embed="rId4"/>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192" y="122750"/>
              <a:ext cx="11861165" cy="1568450"/>
            </a:xfrm>
            <a:prstGeom prst="rect">
              <a:avLst/>
            </a:prstGeom>
            <a:noFill/>
          </p:spPr>
          <p:txBody>
            <a:bodyPr wrap="none" rtlCol="0">
              <a:spAutoFit/>
            </a:bodyPr>
            <a:lstStyle/>
            <a:p>
              <a:pPr algn="l"/>
              <a:r>
                <a:rPr lang="en-US" sz="4800" b="1">
                  <a:solidFill>
                    <a:srgbClr val="FF0000"/>
                  </a:solidFill>
                  <a:latin typeface="Calibri" panose="020F0502020204030204" pitchFamily="34" charset="0"/>
                  <a:cs typeface="Calibri" panose="020F0502020204030204" pitchFamily="34" charset="0"/>
                  <a:sym typeface="+mn-ea"/>
                </a:rPr>
                <a:t>PAB DAWS TEEB MEEM THAUM CEV XEEB TUB</a:t>
              </a:r>
              <a:endParaRPr lang="en-US" sz="4800" b="1" dirty="0">
                <a:solidFill>
                  <a:srgbClr val="FF0000"/>
                </a:solidFill>
                <a:latin typeface="Calibri" panose="020F0502020204030204" pitchFamily="34" charset="0"/>
                <a:cs typeface="Calibri" panose="020F0502020204030204" pitchFamily="34" charset="0"/>
              </a:endParaRPr>
            </a:p>
            <a:p>
              <a:endParaRPr lang="en-US" sz="4800" b="1" dirty="0">
                <a:solidFill>
                  <a:srgbClr val="FF0000"/>
                </a:solidFill>
                <a:latin typeface="Calibri" panose="020F0502020204030204" pitchFamily="34" charset="0"/>
                <a:cs typeface="Calibri" panose="020F0502020204030204" pitchFamily="34" charset="0"/>
              </a:endParaRPr>
            </a:p>
          </p:txBody>
        </p:sp>
      </p:grpSp>
      <p:sp>
        <p:nvSpPr>
          <p:cNvPr id="12" name="TextBox 11"/>
          <p:cNvSpPr txBox="1"/>
          <p:nvPr/>
        </p:nvSpPr>
        <p:spPr>
          <a:xfrm>
            <a:off x="309096" y="1229029"/>
            <a:ext cx="7625715" cy="460375"/>
          </a:xfrm>
          <a:prstGeom prst="rect">
            <a:avLst/>
          </a:prstGeom>
          <a:noFill/>
        </p:spPr>
        <p:txBody>
          <a:bodyPr wrap="none" rtlCol="0">
            <a:spAutoFit/>
          </a:bodyPr>
          <a:lstStyle/>
          <a:p>
            <a:r>
              <a:rPr lang="en-US" sz="2400"/>
              <a:t>Paub tseeb </a:t>
            </a:r>
            <a:r>
              <a:rPr lang="en-US" sz="2400" b="1">
                <a:gradFill>
                  <a:gsLst>
                    <a:gs pos="0">
                      <a:srgbClr val="E30000"/>
                    </a:gs>
                    <a:gs pos="100000">
                      <a:srgbClr val="760303"/>
                    </a:gs>
                  </a:gsLst>
                  <a:lin scaled="0"/>
                </a:gradFill>
              </a:rPr>
              <a:t>koj lub luag hauj lwm</a:t>
            </a:r>
            <a:r>
              <a:rPr lang="en-US" sz="2400"/>
              <a:t> uas pab daws teeb meem.</a:t>
            </a:r>
            <a:endParaRPr lang="en-US" sz="2400" dirty="0"/>
          </a:p>
        </p:txBody>
      </p:sp>
      <p:sp>
        <p:nvSpPr>
          <p:cNvPr id="13" name="TextBox 12"/>
          <p:cNvSpPr txBox="1"/>
          <p:nvPr/>
        </p:nvSpPr>
        <p:spPr>
          <a:xfrm>
            <a:off x="309245" y="1689735"/>
            <a:ext cx="7891145" cy="5164455"/>
          </a:xfrm>
          <a:prstGeom prst="rect">
            <a:avLst/>
          </a:prstGeom>
          <a:noFill/>
        </p:spPr>
        <p:txBody>
          <a:bodyPr wrap="square" rtlCol="0">
            <a:noAutofit/>
          </a:bodyPr>
          <a:lstStyle/>
          <a:p>
            <a:pPr>
              <a:lnSpc>
                <a:spcPct val="125000"/>
              </a:lnSpc>
            </a:pPr>
            <a:r>
              <a:rPr lang="en-US" sz="2000" b="1" dirty="0" err="1"/>
              <a:t>Koj</a:t>
            </a:r>
            <a:r>
              <a:rPr lang="en-US" sz="2000" b="1" dirty="0"/>
              <a:t> </a:t>
            </a:r>
            <a:r>
              <a:rPr lang="en-US" sz="2000" b="1" dirty="0" err="1"/>
              <a:t>yog</a:t>
            </a:r>
            <a:r>
              <a:rPr lang="vi-VN" sz="2000" b="1" dirty="0"/>
              <a:t>…</a:t>
            </a:r>
            <a:br>
              <a:rPr lang="vi-VN" sz="2000" b="1" dirty="0"/>
            </a:br>
            <a:r>
              <a:rPr lang="vi-VN" sz="2000" b="1" dirty="0"/>
              <a:t>1. </a:t>
            </a:r>
            <a:r>
              <a:rPr lang="en-US" sz="2000" b="1" dirty="0" err="1"/>
              <a:t>Ib</a:t>
            </a:r>
            <a:r>
              <a:rPr lang="en-US" sz="2000" b="1" dirty="0"/>
              <a:t> tug </a:t>
            </a:r>
            <a:r>
              <a:rPr lang="en-US" sz="2000" b="1" dirty="0" err="1"/>
              <a:t>ntseeg</a:t>
            </a:r>
            <a:r>
              <a:rPr lang="vi-VN" sz="2000" dirty="0"/>
              <a:t> – </a:t>
            </a:r>
            <a:r>
              <a:rPr lang="en-US" sz="2000" dirty="0" err="1"/>
              <a:t>Koj</a:t>
            </a:r>
            <a:r>
              <a:rPr lang="en-US" sz="2000" dirty="0"/>
              <a:t> </a:t>
            </a:r>
            <a:r>
              <a:rPr lang="en-US" sz="2000" dirty="0" err="1"/>
              <a:t>siv</a:t>
            </a:r>
            <a:r>
              <a:rPr lang="en-US" sz="2000" dirty="0"/>
              <a:t> </a:t>
            </a:r>
            <a:r>
              <a:rPr lang="en-US" sz="2000" dirty="0" err="1"/>
              <a:t>txojkev</a:t>
            </a:r>
            <a:r>
              <a:rPr lang="en-US" sz="2000" dirty="0"/>
              <a:t> </a:t>
            </a:r>
            <a:r>
              <a:rPr lang="en-US" sz="2000" dirty="0" err="1"/>
              <a:t>hlub</a:t>
            </a:r>
            <a:r>
              <a:rPr lang="en-US" sz="2000" dirty="0"/>
              <a:t>.</a:t>
            </a:r>
            <a:br>
              <a:rPr lang="vi-VN" sz="2000" dirty="0"/>
            </a:br>
            <a:r>
              <a:rPr lang="vi-VN" sz="2000" b="1" dirty="0"/>
              <a:t>2. </a:t>
            </a:r>
            <a:r>
              <a:rPr lang="en-US" sz="2000" b="1" dirty="0" err="1"/>
              <a:t>Ib</a:t>
            </a:r>
            <a:r>
              <a:rPr lang="en-US" sz="2000" b="1" dirty="0"/>
              <a:t> tug </a:t>
            </a:r>
            <a:r>
              <a:rPr lang="en-US" sz="2000" b="1" dirty="0" err="1"/>
              <a:t>txheeb</a:t>
            </a:r>
            <a:r>
              <a:rPr lang="en-US" sz="2000" b="1" dirty="0"/>
              <a:t> </a:t>
            </a:r>
            <a:r>
              <a:rPr lang="en-US" sz="2000" b="1" dirty="0" err="1"/>
              <a:t>ze</a:t>
            </a:r>
            <a:r>
              <a:rPr lang="vi-VN" sz="2000" dirty="0"/>
              <a:t> – </a:t>
            </a:r>
            <a:r>
              <a:rPr lang="en-US" sz="2000" dirty="0" err="1"/>
              <a:t>Koj</a:t>
            </a:r>
            <a:r>
              <a:rPr lang="en-US" sz="2000" dirty="0"/>
              <a:t> </a:t>
            </a:r>
            <a:r>
              <a:rPr lang="en-US" sz="2000" dirty="0" err="1"/>
              <a:t>siv</a:t>
            </a:r>
            <a:r>
              <a:rPr lang="en-US" sz="2000" dirty="0"/>
              <a:t> </a:t>
            </a:r>
            <a:r>
              <a:rPr lang="en-US" sz="2000" dirty="0" err="1"/>
              <a:t>txoj</a:t>
            </a:r>
            <a:r>
              <a:rPr lang="en-US" sz="2000" dirty="0"/>
              <a:t> </a:t>
            </a:r>
            <a:r>
              <a:rPr lang="en-US" sz="2000" dirty="0" err="1"/>
              <a:t>hau</a:t>
            </a:r>
            <a:r>
              <a:rPr lang="en-US" sz="2000" dirty="0"/>
              <a:t> </a:t>
            </a:r>
            <a:r>
              <a:rPr lang="en-US" sz="2000" dirty="0" err="1"/>
              <a:t>kev</a:t>
            </a:r>
            <a:r>
              <a:rPr lang="en-US" sz="2000" dirty="0"/>
              <a:t> </a:t>
            </a:r>
            <a:r>
              <a:rPr lang="en-US" sz="2000" dirty="0" err="1"/>
              <a:t>uas</a:t>
            </a:r>
            <a:r>
              <a:rPr lang="en-US" sz="2000" dirty="0"/>
              <a:t> </a:t>
            </a:r>
            <a:r>
              <a:rPr lang="en-US" sz="2000" dirty="0" err="1"/>
              <a:t>niaj</a:t>
            </a:r>
            <a:r>
              <a:rPr lang="en-US" sz="2000" dirty="0"/>
              <a:t> </a:t>
            </a:r>
            <a:r>
              <a:rPr lang="en-US" sz="2000" dirty="0" err="1"/>
              <a:t>hnub</a:t>
            </a:r>
            <a:r>
              <a:rPr lang="en-US" sz="2000" dirty="0"/>
              <a:t> sib </a:t>
            </a:r>
            <a:r>
              <a:rPr lang="en-US" sz="2000" dirty="0" err="1"/>
              <a:t>tham</a:t>
            </a:r>
            <a:r>
              <a:rPr lang="en-US" sz="2000" dirty="0"/>
              <a:t> </a:t>
            </a:r>
            <a:r>
              <a:rPr lang="en-US" sz="2000" dirty="0" err="1"/>
              <a:t>thiab</a:t>
            </a:r>
            <a:r>
              <a:rPr lang="en-US" sz="2000" dirty="0"/>
              <a:t> sib </a:t>
            </a:r>
            <a:r>
              <a:rPr lang="en-US" sz="2000" dirty="0" err="1"/>
              <a:t>paub</a:t>
            </a:r>
            <a:r>
              <a:rPr lang="vi-VN" sz="2000" dirty="0"/>
              <a:t>.</a:t>
            </a:r>
            <a:br>
              <a:rPr lang="vi-VN" sz="2000" dirty="0"/>
            </a:br>
            <a:r>
              <a:rPr lang="vi-VN" sz="2000" b="1" dirty="0"/>
              <a:t>3. </a:t>
            </a:r>
            <a:r>
              <a:rPr lang="en-US" sz="2000" b="1" dirty="0" err="1"/>
              <a:t>Ib</a:t>
            </a:r>
            <a:r>
              <a:rPr lang="en-US" sz="2000" b="1" dirty="0"/>
              <a:t> tug </a:t>
            </a:r>
            <a:r>
              <a:rPr lang="en-US" sz="2000" b="1" dirty="0" err="1"/>
              <a:t>uas</a:t>
            </a:r>
            <a:r>
              <a:rPr lang="en-US" sz="2000" b="1" dirty="0"/>
              <a:t> </a:t>
            </a:r>
            <a:r>
              <a:rPr lang="en-US" sz="2000" b="1" dirty="0" err="1"/>
              <a:t>pab</a:t>
            </a:r>
            <a:r>
              <a:rPr lang="vi-VN" sz="2000" dirty="0"/>
              <a:t> – </a:t>
            </a:r>
            <a:r>
              <a:rPr lang="en-US" sz="2000" dirty="0" err="1"/>
              <a:t>Koj</a:t>
            </a:r>
            <a:r>
              <a:rPr lang="en-US" sz="2000" dirty="0"/>
              <a:t> </a:t>
            </a:r>
            <a:r>
              <a:rPr lang="en-US" sz="2000" dirty="0" err="1"/>
              <a:t>tso</a:t>
            </a:r>
            <a:r>
              <a:rPr lang="en-US" sz="2000" dirty="0"/>
              <a:t> </a:t>
            </a:r>
            <a:r>
              <a:rPr lang="en-US" sz="2000" dirty="0" err="1"/>
              <a:t>txhua</a:t>
            </a:r>
            <a:r>
              <a:rPr lang="en-US" sz="2000" dirty="0"/>
              <a:t> yam </a:t>
            </a:r>
            <a:r>
              <a:rPr lang="en-US" sz="2000" dirty="0" err="1"/>
              <a:t>cia</a:t>
            </a:r>
            <a:r>
              <a:rPr lang="en-US" sz="2000" dirty="0"/>
              <a:t> </a:t>
            </a:r>
            <a:r>
              <a:rPr lang="en-US" sz="2000" dirty="0" err="1"/>
              <a:t>thiab</a:t>
            </a:r>
            <a:r>
              <a:rPr lang="en-US" sz="2000" dirty="0"/>
              <a:t> </a:t>
            </a:r>
            <a:r>
              <a:rPr lang="en-US" sz="2000" dirty="0" err="1"/>
              <a:t>mus</a:t>
            </a:r>
            <a:r>
              <a:rPr lang="en-US" sz="2000" dirty="0"/>
              <a:t> </a:t>
            </a:r>
            <a:r>
              <a:rPr lang="en-US" sz="2000" dirty="0" err="1"/>
              <a:t>pab</a:t>
            </a:r>
            <a:r>
              <a:rPr lang="en-US" sz="2000" dirty="0"/>
              <a:t> </a:t>
            </a:r>
            <a:r>
              <a:rPr lang="en-US" sz="2000" dirty="0" err="1"/>
              <a:t>nws</a:t>
            </a:r>
            <a:r>
              <a:rPr lang="vi-VN" sz="2000" dirty="0"/>
              <a:t>.</a:t>
            </a:r>
            <a:br>
              <a:rPr lang="vi-VN" sz="2000" dirty="0"/>
            </a:br>
            <a:r>
              <a:rPr lang="vi-VN" sz="2000" b="1" dirty="0"/>
              <a:t>4. </a:t>
            </a:r>
            <a:r>
              <a:rPr lang="en-US" sz="2000" b="1" dirty="0" err="1"/>
              <a:t>Ib</a:t>
            </a:r>
            <a:r>
              <a:rPr lang="en-US" sz="2000" b="1" dirty="0"/>
              <a:t> </a:t>
            </a:r>
            <a:r>
              <a:rPr lang="en-US" sz="2000" b="1" dirty="0" err="1"/>
              <a:t>tus</a:t>
            </a:r>
            <a:r>
              <a:rPr lang="en-US" sz="2000" b="1" dirty="0"/>
              <a:t> </a:t>
            </a:r>
            <a:r>
              <a:rPr lang="en-US" sz="2000" b="1" dirty="0" err="1"/>
              <a:t>uas</a:t>
            </a:r>
            <a:r>
              <a:rPr lang="en-US" sz="2000" b="1" dirty="0"/>
              <a:t> </a:t>
            </a:r>
            <a:r>
              <a:rPr lang="en-US" sz="2000" b="1" dirty="0" err="1"/>
              <a:t>pab</a:t>
            </a:r>
            <a:r>
              <a:rPr lang="en-US" sz="2000" b="1" dirty="0"/>
              <a:t> </a:t>
            </a:r>
            <a:r>
              <a:rPr lang="en-US" sz="2000" b="1" dirty="0" err="1"/>
              <a:t>tswv</a:t>
            </a:r>
            <a:r>
              <a:rPr lang="en-US" sz="2000" b="1" dirty="0"/>
              <a:t> </a:t>
            </a:r>
            <a:r>
              <a:rPr lang="en-US" sz="2000" b="1" dirty="0" err="1"/>
              <a:t>yim</a:t>
            </a:r>
            <a:r>
              <a:rPr lang="vi-VN" sz="2000" dirty="0"/>
              <a:t> – </a:t>
            </a:r>
            <a:r>
              <a:rPr lang="en-US" sz="2000" dirty="0" err="1"/>
              <a:t>Koj</a:t>
            </a:r>
            <a:r>
              <a:rPr lang="en-US" sz="2000" dirty="0"/>
              <a:t> </a:t>
            </a:r>
            <a:r>
              <a:rPr lang="en-US" sz="2000" dirty="0" err="1"/>
              <a:t>pab</a:t>
            </a:r>
            <a:r>
              <a:rPr lang="en-US" sz="2000" dirty="0"/>
              <a:t> </a:t>
            </a:r>
            <a:r>
              <a:rPr lang="en-US" sz="2000" dirty="0" err="1"/>
              <a:t>nws</a:t>
            </a:r>
            <a:r>
              <a:rPr lang="en-US" sz="2000" dirty="0"/>
              <a:t> </a:t>
            </a:r>
            <a:r>
              <a:rPr lang="en-US" sz="2000" dirty="0" err="1"/>
              <a:t>ua</a:t>
            </a:r>
            <a:r>
              <a:rPr lang="en-US" sz="2000" dirty="0"/>
              <a:t> tib zoo </a:t>
            </a:r>
            <a:r>
              <a:rPr lang="en-US" sz="2000" dirty="0" err="1"/>
              <a:t>xav</a:t>
            </a:r>
            <a:r>
              <a:rPr lang="vi-VN" sz="2000" dirty="0"/>
              <a:t>.</a:t>
            </a:r>
            <a:br>
              <a:rPr lang="vi-VN" sz="2000" dirty="0"/>
            </a:br>
            <a:r>
              <a:rPr lang="vi-VN" sz="2000" b="1" dirty="0"/>
              <a:t>5. </a:t>
            </a:r>
            <a:r>
              <a:rPr lang="en-US" sz="2000" b="1" dirty="0" err="1"/>
              <a:t>Vajtswv</a:t>
            </a:r>
            <a:r>
              <a:rPr lang="en-US" sz="2000" b="1" dirty="0"/>
              <a:t> tug </a:t>
            </a:r>
            <a:r>
              <a:rPr lang="en-US" sz="2000" b="1" dirty="0" err="1"/>
              <a:t>timkhawv</a:t>
            </a:r>
            <a:r>
              <a:rPr lang="vi-VN" sz="2000" dirty="0"/>
              <a:t> – </a:t>
            </a:r>
            <a:r>
              <a:rPr lang="en-US" sz="2000" dirty="0" err="1"/>
              <a:t>Koj</a:t>
            </a:r>
            <a:r>
              <a:rPr lang="en-US" sz="2000" dirty="0"/>
              <a:t> </a:t>
            </a:r>
            <a:r>
              <a:rPr lang="en-US" sz="2000" dirty="0" err="1"/>
              <a:t>tso</a:t>
            </a:r>
            <a:r>
              <a:rPr lang="en-US" sz="2000" dirty="0"/>
              <a:t> </a:t>
            </a:r>
            <a:r>
              <a:rPr lang="en-US" sz="2000" dirty="0" err="1"/>
              <a:t>qhov</a:t>
            </a:r>
            <a:r>
              <a:rPr lang="en-US" sz="2000" dirty="0"/>
              <a:t> </a:t>
            </a:r>
            <a:r>
              <a:rPr lang="en-US" sz="2000" dirty="0" err="1"/>
              <a:t>kev</a:t>
            </a:r>
            <a:r>
              <a:rPr lang="en-US" sz="2000" dirty="0"/>
              <a:t> </a:t>
            </a:r>
            <a:r>
              <a:rPr lang="en-US" sz="2000" dirty="0" err="1"/>
              <a:t>tshwm</a:t>
            </a:r>
            <a:r>
              <a:rPr lang="en-US" sz="2000" dirty="0"/>
              <a:t> sim </a:t>
            </a:r>
            <a:r>
              <a:rPr lang="en-US" sz="2000" dirty="0" err="1"/>
              <a:t>rau</a:t>
            </a:r>
            <a:r>
              <a:rPr lang="en-US" sz="2000" dirty="0"/>
              <a:t> </a:t>
            </a:r>
            <a:r>
              <a:rPr lang="en-US" sz="2000" dirty="0" err="1"/>
              <a:t>Vajtswv</a:t>
            </a:r>
            <a:r>
              <a:rPr lang="vi-VN" sz="2000" dirty="0"/>
              <a:t>.</a:t>
            </a:r>
            <a:br>
              <a:rPr lang="vi-VN" sz="2000" dirty="0"/>
            </a:br>
            <a:r>
              <a:rPr lang="vi-VN" sz="2000" b="1" dirty="0"/>
              <a:t>6. </a:t>
            </a:r>
            <a:r>
              <a:rPr lang="en-US" sz="2000" b="1" dirty="0" err="1"/>
              <a:t>Tsis</a:t>
            </a:r>
            <a:r>
              <a:rPr lang="en-US" sz="2000" b="1" dirty="0"/>
              <a:t> </a:t>
            </a:r>
            <a:r>
              <a:rPr lang="en-US" sz="2000" b="1" dirty="0" err="1"/>
              <a:t>yog</a:t>
            </a:r>
            <a:r>
              <a:rPr lang="en-US" sz="2000" b="1" dirty="0"/>
              <a:t> </a:t>
            </a:r>
            <a:r>
              <a:rPr lang="en-US" sz="2000" b="1" dirty="0" err="1"/>
              <a:t>tus</a:t>
            </a:r>
            <a:r>
              <a:rPr lang="en-US" sz="2000" b="1" dirty="0"/>
              <a:t> </a:t>
            </a:r>
            <a:r>
              <a:rPr lang="en-US" sz="2000" b="1" dirty="0" err="1"/>
              <a:t>Cawm</a:t>
            </a:r>
            <a:r>
              <a:rPr lang="en-US" sz="2000" b="1" dirty="0"/>
              <a:t> </a:t>
            </a:r>
            <a:r>
              <a:rPr lang="en-US" sz="2000" b="1" dirty="0" err="1"/>
              <a:t>Seej</a:t>
            </a:r>
            <a:r>
              <a:rPr lang="vi-VN" sz="2000" dirty="0"/>
              <a:t> – </a:t>
            </a:r>
            <a:r>
              <a:rPr lang="en-US" sz="2000" dirty="0" err="1"/>
              <a:t>Ua</a:t>
            </a:r>
            <a:r>
              <a:rPr lang="en-US" sz="2000" dirty="0"/>
              <a:t> </a:t>
            </a:r>
            <a:r>
              <a:rPr lang="en-US" sz="2000" dirty="0" err="1"/>
              <a:t>kom</a:t>
            </a:r>
            <a:r>
              <a:rPr lang="en-US" sz="2000" dirty="0"/>
              <a:t> tag </a:t>
            </a:r>
            <a:r>
              <a:rPr lang="en-US" sz="2000" dirty="0" err="1"/>
              <a:t>koj</a:t>
            </a:r>
            <a:r>
              <a:rPr lang="en-US" sz="2000" dirty="0"/>
              <a:t> </a:t>
            </a:r>
            <a:r>
              <a:rPr lang="en-US" sz="2000" dirty="0" err="1"/>
              <a:t>lub</a:t>
            </a:r>
            <a:r>
              <a:rPr lang="en-US" sz="2000" dirty="0"/>
              <a:t> </a:t>
            </a:r>
            <a:r>
              <a:rPr lang="en-US" sz="2000" dirty="0" err="1"/>
              <a:t>peev</a:t>
            </a:r>
            <a:r>
              <a:rPr lang="en-US" sz="2000" dirty="0"/>
              <a:t> </a:t>
            </a:r>
            <a:r>
              <a:rPr lang="en-US" sz="2000" dirty="0" err="1"/>
              <a:t>xwm</a:t>
            </a:r>
            <a:r>
              <a:rPr lang="en-US" sz="2000" dirty="0"/>
              <a:t> </a:t>
            </a:r>
            <a:r>
              <a:rPr lang="en-US" sz="2000" dirty="0" err="1"/>
              <a:t>pab</a:t>
            </a:r>
            <a:r>
              <a:rPr lang="en-US" sz="2000" dirty="0"/>
              <a:t> </a:t>
            </a:r>
            <a:r>
              <a:rPr lang="en-US" sz="2000" dirty="0" err="1"/>
              <a:t>nws</a:t>
            </a:r>
            <a:r>
              <a:rPr lang="en-US" sz="2000" dirty="0"/>
              <a:t>, </a:t>
            </a:r>
            <a:r>
              <a:rPr lang="en-US" sz="2000" dirty="0" err="1"/>
              <a:t>tiamsis</a:t>
            </a:r>
            <a:r>
              <a:rPr lang="en-US" sz="2000" dirty="0"/>
              <a:t> </a:t>
            </a:r>
            <a:r>
              <a:rPr lang="en-US" sz="2000" dirty="0" err="1"/>
              <a:t>txojkev</a:t>
            </a:r>
            <a:r>
              <a:rPr lang="en-US" sz="2000" dirty="0"/>
              <a:t> </a:t>
            </a:r>
            <a:r>
              <a:rPr lang="en-US" sz="2000" dirty="0" err="1"/>
              <a:t>xaiv</a:t>
            </a:r>
            <a:r>
              <a:rPr lang="en-US" sz="2000" dirty="0"/>
              <a:t> </a:t>
            </a:r>
            <a:r>
              <a:rPr lang="en-US" sz="2000" dirty="0" err="1"/>
              <a:t>yog</a:t>
            </a:r>
            <a:r>
              <a:rPr lang="en-US" sz="2000" dirty="0"/>
              <a:t> </a:t>
            </a:r>
            <a:r>
              <a:rPr lang="en-US" sz="2000" dirty="0" err="1"/>
              <a:t>nws</a:t>
            </a:r>
            <a:r>
              <a:rPr lang="en-US" sz="2000" dirty="0"/>
              <a:t> </a:t>
            </a:r>
            <a:r>
              <a:rPr lang="en-US" sz="2000" dirty="0" err="1"/>
              <a:t>tus</a:t>
            </a:r>
            <a:r>
              <a:rPr lang="en-US" sz="2000" dirty="0"/>
              <a:t> </a:t>
            </a:r>
            <a:r>
              <a:rPr lang="en-US" sz="2000" dirty="0" err="1"/>
              <a:t>kheej</a:t>
            </a:r>
            <a:r>
              <a:rPr lang="en-US" altLang="vi-VN" sz="2000" dirty="0"/>
              <a:t>.</a:t>
            </a:r>
          </a:p>
          <a:p>
            <a:pPr>
              <a:lnSpc>
                <a:spcPct val="125000"/>
              </a:lnSpc>
            </a:pPr>
            <a:r>
              <a:rPr lang="vi-VN" sz="2000" b="1" dirty="0"/>
              <a:t>7. </a:t>
            </a:r>
            <a:r>
              <a:rPr lang="en-US" sz="2000" b="1" dirty="0" err="1"/>
              <a:t>Tsi</a:t>
            </a:r>
            <a:r>
              <a:rPr lang="en-US" sz="2000" b="1" dirty="0"/>
              <a:t> </a:t>
            </a:r>
            <a:r>
              <a:rPr lang="en-US" sz="2000" b="1" dirty="0" err="1"/>
              <a:t>txhob</a:t>
            </a:r>
            <a:r>
              <a:rPr lang="en-US" sz="2000" b="1" dirty="0"/>
              <a:t> </a:t>
            </a:r>
            <a:r>
              <a:rPr lang="en-US" sz="2000" b="1" dirty="0" err="1"/>
              <a:t>npau</a:t>
            </a:r>
            <a:r>
              <a:rPr lang="en-US" sz="2000" b="1" dirty="0"/>
              <a:t> taws</a:t>
            </a:r>
            <a:r>
              <a:rPr lang="vi-VN" sz="2000" dirty="0"/>
              <a:t> – </a:t>
            </a:r>
            <a:r>
              <a:rPr lang="en-US" sz="2000" dirty="0" err="1"/>
              <a:t>Tsi</a:t>
            </a:r>
            <a:r>
              <a:rPr lang="en-US" sz="2000" dirty="0"/>
              <a:t> </a:t>
            </a:r>
            <a:r>
              <a:rPr lang="en-US" sz="2000" dirty="0" err="1"/>
              <a:t>txhob</a:t>
            </a:r>
            <a:r>
              <a:rPr lang="en-US" sz="2000" dirty="0"/>
              <a:t> </a:t>
            </a:r>
            <a:r>
              <a:rPr lang="en-US" sz="2000" dirty="0" err="1"/>
              <a:t>npau</a:t>
            </a:r>
            <a:r>
              <a:rPr lang="en-US" sz="2000" dirty="0"/>
              <a:t> taws</a:t>
            </a:r>
            <a:r>
              <a:rPr lang="vi-VN" sz="2000" dirty="0"/>
              <a:t>,</a:t>
            </a:r>
            <a:r>
              <a:rPr lang="en-US" sz="2000" dirty="0"/>
              <a:t> </a:t>
            </a:r>
            <a:r>
              <a:rPr lang="en-US" sz="2000" dirty="0" err="1"/>
              <a:t>rau</a:t>
            </a:r>
            <a:r>
              <a:rPr lang="en-US" sz="2000" dirty="0"/>
              <a:t> </a:t>
            </a:r>
            <a:r>
              <a:rPr lang="en-US" sz="2000" dirty="0" err="1"/>
              <a:t>qhov</a:t>
            </a:r>
            <a:r>
              <a:rPr lang="en-US" sz="2000" dirty="0"/>
              <a:t> </a:t>
            </a:r>
            <a:r>
              <a:rPr lang="en-US" sz="2000" dirty="0" err="1"/>
              <a:t>koj</a:t>
            </a:r>
            <a:r>
              <a:rPr lang="en-US" sz="2000" dirty="0"/>
              <a:t> </a:t>
            </a:r>
            <a:r>
              <a:rPr lang="en-US" sz="2000" dirty="0" err="1"/>
              <a:t>tabtom</a:t>
            </a:r>
            <a:r>
              <a:rPr lang="en-US" sz="2000" dirty="0"/>
              <a:t> </a:t>
            </a:r>
            <a:r>
              <a:rPr lang="en-US" sz="2000" dirty="0" err="1"/>
              <a:t>pab</a:t>
            </a:r>
            <a:r>
              <a:rPr lang="en-US" sz="2000" dirty="0"/>
              <a:t> </a:t>
            </a:r>
            <a:r>
              <a:rPr lang="en-US" sz="2000" dirty="0" err="1"/>
              <a:t>nws</a:t>
            </a:r>
            <a:r>
              <a:rPr lang="en-US" sz="2000" dirty="0"/>
              <a:t>.</a:t>
            </a:r>
            <a:br>
              <a:rPr lang="vi-VN" sz="2000" dirty="0"/>
            </a:br>
            <a:r>
              <a:rPr lang="vi-VN" sz="2000" b="1" dirty="0"/>
              <a:t>8. </a:t>
            </a:r>
            <a:r>
              <a:rPr lang="en-US" altLang="vi-VN" sz="2000" b="1" dirty="0" err="1"/>
              <a:t>T</a:t>
            </a:r>
            <a:r>
              <a:rPr lang="en-US" sz="2000" b="1" dirty="0" err="1"/>
              <a:t>sis</a:t>
            </a:r>
            <a:r>
              <a:rPr lang="en-US" sz="2000" b="1" dirty="0"/>
              <a:t> </a:t>
            </a:r>
            <a:r>
              <a:rPr lang="en-US" sz="2000" b="1" dirty="0" err="1"/>
              <a:t>yog</a:t>
            </a:r>
            <a:r>
              <a:rPr lang="en-US" sz="2000" b="1" dirty="0"/>
              <a:t> </a:t>
            </a:r>
            <a:r>
              <a:rPr lang="en-US" sz="2000" b="1" dirty="0" err="1"/>
              <a:t>kev</a:t>
            </a:r>
            <a:r>
              <a:rPr lang="en-US" sz="2000" b="1" dirty="0"/>
              <a:t> </a:t>
            </a:r>
            <a:r>
              <a:rPr lang="en-US" sz="2000" b="1" dirty="0" err="1"/>
              <a:t>hloov</a:t>
            </a:r>
            <a:r>
              <a:rPr lang="en-US" sz="2000" b="1" dirty="0"/>
              <a:t> </a:t>
            </a:r>
            <a:r>
              <a:rPr lang="en-US" sz="2000" b="1" dirty="0" err="1"/>
              <a:t>kho</a:t>
            </a:r>
            <a:r>
              <a:rPr lang="vi-VN" sz="2000" b="1" dirty="0"/>
              <a:t> (</a:t>
            </a:r>
            <a:r>
              <a:rPr lang="en-US" sz="2000" b="1" dirty="0" err="1"/>
              <a:t>losis</a:t>
            </a:r>
            <a:r>
              <a:rPr lang="en-US" sz="2000" b="1" dirty="0"/>
              <a:t> </a:t>
            </a:r>
            <a:r>
              <a:rPr lang="en-US" sz="2000" b="1" dirty="0" err="1"/>
              <a:t>kev</a:t>
            </a:r>
            <a:r>
              <a:rPr lang="en-US" sz="2000" b="1" dirty="0"/>
              <a:t> </a:t>
            </a:r>
            <a:r>
              <a:rPr lang="en-US" sz="2000" b="1" dirty="0" err="1"/>
              <a:t>theej</a:t>
            </a:r>
            <a:r>
              <a:rPr lang="en-US" sz="2000" b="1" dirty="0"/>
              <a:t> </a:t>
            </a:r>
            <a:r>
              <a:rPr lang="en-US" sz="2000" b="1" dirty="0" err="1"/>
              <a:t>txhoj</a:t>
            </a:r>
            <a:r>
              <a:rPr lang="vi-VN" sz="2000" b="1" dirty="0"/>
              <a:t>) </a:t>
            </a:r>
            <a:r>
              <a:rPr lang="en-US" sz="2000" b="1" dirty="0" err="1"/>
              <a:t>rau</a:t>
            </a:r>
            <a:r>
              <a:rPr lang="en-US" sz="2000" b="1" dirty="0"/>
              <a:t> </a:t>
            </a:r>
            <a:r>
              <a:rPr lang="en-US" sz="2000" b="1" dirty="0" err="1"/>
              <a:t>koj</a:t>
            </a:r>
            <a:r>
              <a:rPr lang="en-US" sz="2000" b="1" dirty="0"/>
              <a:t> </a:t>
            </a:r>
            <a:r>
              <a:rPr lang="en-US" sz="2000" b="1" dirty="0" err="1"/>
              <a:t>yav</a:t>
            </a:r>
            <a:r>
              <a:rPr lang="en-US" sz="2000" b="1" dirty="0"/>
              <a:t> </a:t>
            </a:r>
            <a:r>
              <a:rPr lang="en-US" sz="2000" b="1" dirty="0" err="1"/>
              <a:t>dhau</a:t>
            </a:r>
            <a:r>
              <a:rPr lang="en-US" sz="2000" b="1" dirty="0"/>
              <a:t> los</a:t>
            </a:r>
            <a:r>
              <a:rPr lang="vi-VN" sz="2000" dirty="0"/>
              <a:t> – </a:t>
            </a:r>
            <a:r>
              <a:rPr lang="en-US" sz="2000" dirty="0" err="1"/>
              <a:t>Koj</a:t>
            </a:r>
            <a:r>
              <a:rPr lang="en-US" sz="2000" dirty="0"/>
              <a:t> </a:t>
            </a:r>
            <a:r>
              <a:rPr lang="en-US" sz="2000" dirty="0" err="1"/>
              <a:t>tabtom</a:t>
            </a:r>
            <a:r>
              <a:rPr lang="en-US" sz="2000" dirty="0"/>
              <a:t> </a:t>
            </a:r>
            <a:r>
              <a:rPr lang="en-US" sz="2000" dirty="0" err="1"/>
              <a:t>pab</a:t>
            </a:r>
            <a:r>
              <a:rPr lang="en-US" sz="2000" dirty="0"/>
              <a:t> </a:t>
            </a:r>
            <a:r>
              <a:rPr lang="en-US" sz="2000" dirty="0" err="1"/>
              <a:t>nws</a:t>
            </a:r>
            <a:r>
              <a:rPr lang="vi-VN" sz="2000" dirty="0"/>
              <a:t>.</a:t>
            </a:r>
            <a:endParaRPr lang="en-US" sz="2000" dirty="0"/>
          </a:p>
        </p:txBody>
      </p:sp>
      <p:sp>
        <p:nvSpPr>
          <p:cNvPr id="16" name="TextBox 15"/>
          <p:cNvSpPr txBox="1"/>
          <p:nvPr/>
        </p:nvSpPr>
        <p:spPr>
          <a:xfrm>
            <a:off x="8693795" y="4611075"/>
            <a:ext cx="3167178" cy="1822450"/>
          </a:xfrm>
          <a:prstGeom prst="rect">
            <a:avLst/>
          </a:prstGeom>
          <a:noFill/>
          <a:ln>
            <a:solidFill>
              <a:schemeClr val="accent1">
                <a:lumMod val="75000"/>
              </a:schemeClr>
            </a:solidFill>
          </a:ln>
        </p:spPr>
        <p:txBody>
          <a:bodyPr wrap="square" rtlCol="0">
            <a:spAutoFit/>
          </a:bodyPr>
          <a:lstStyle/>
          <a:p>
            <a:pPr>
              <a:lnSpc>
                <a:spcPct val="125000"/>
              </a:lnSpc>
            </a:pPr>
            <a:r>
              <a:rPr lang="en-US" dirty="0" err="1">
                <a:solidFill>
                  <a:srgbClr val="0070C0"/>
                </a:solidFill>
              </a:rPr>
              <a:t>Qhov</a:t>
            </a:r>
            <a:r>
              <a:rPr lang="en-US" dirty="0">
                <a:solidFill>
                  <a:srgbClr val="0070C0"/>
                </a:solidFill>
              </a:rPr>
              <a:t> </a:t>
            </a:r>
            <a:r>
              <a:rPr lang="en-US" dirty="0" err="1">
                <a:solidFill>
                  <a:srgbClr val="0070C0"/>
                </a:solidFill>
              </a:rPr>
              <a:t>tseem</a:t>
            </a:r>
            <a:r>
              <a:rPr lang="en-US" dirty="0">
                <a:solidFill>
                  <a:srgbClr val="0070C0"/>
                </a:solidFill>
              </a:rPr>
              <a:t> </a:t>
            </a:r>
            <a:r>
              <a:rPr lang="en-US" dirty="0" err="1">
                <a:solidFill>
                  <a:srgbClr val="0070C0"/>
                </a:solidFill>
              </a:rPr>
              <a:t>ceeb</a:t>
            </a:r>
            <a:r>
              <a:rPr lang="en-US" dirty="0">
                <a:solidFill>
                  <a:srgbClr val="0070C0"/>
                </a:solidFill>
              </a:rPr>
              <a:t> </a:t>
            </a:r>
            <a:r>
              <a:rPr lang="en-US" dirty="0" err="1">
                <a:solidFill>
                  <a:srgbClr val="0070C0"/>
                </a:solidFill>
              </a:rPr>
              <a:t>yog</a:t>
            </a:r>
            <a:r>
              <a:rPr lang="vi-VN" sz="1800" dirty="0">
                <a:solidFill>
                  <a:srgbClr val="0070C0"/>
                </a:solidFill>
              </a:rPr>
              <a:t>…</a:t>
            </a:r>
            <a:br>
              <a:rPr lang="vi-VN" sz="1800" dirty="0">
                <a:solidFill>
                  <a:srgbClr val="0070C0"/>
                </a:solidFill>
              </a:rPr>
            </a:br>
            <a:r>
              <a:rPr lang="vi-VN" sz="1800" b="1" dirty="0">
                <a:solidFill>
                  <a:srgbClr val="0070C0"/>
                </a:solidFill>
              </a:rPr>
              <a:t>...</a:t>
            </a:r>
            <a:r>
              <a:rPr lang="en-US" altLang="vi-VN" sz="1800" b="1" dirty="0" err="1">
                <a:solidFill>
                  <a:srgbClr val="0070C0"/>
                </a:solidFill>
              </a:rPr>
              <a:t>N</a:t>
            </a:r>
            <a:r>
              <a:rPr lang="en-US" sz="1800" b="1" dirty="0" err="1">
                <a:solidFill>
                  <a:srgbClr val="0070C0"/>
                </a:solidFill>
              </a:rPr>
              <a:t>kag</a:t>
            </a:r>
            <a:r>
              <a:rPr lang="en-US" sz="1800" b="1" dirty="0">
                <a:solidFill>
                  <a:srgbClr val="0070C0"/>
                </a:solidFill>
              </a:rPr>
              <a:t> </a:t>
            </a:r>
            <a:r>
              <a:rPr lang="en-US" sz="1800" b="1" dirty="0" err="1">
                <a:solidFill>
                  <a:srgbClr val="0070C0"/>
                </a:solidFill>
              </a:rPr>
              <a:t>mus</a:t>
            </a:r>
            <a:r>
              <a:rPr lang="en-US" sz="1800" b="1" dirty="0">
                <a:solidFill>
                  <a:srgbClr val="0070C0"/>
                </a:solidFill>
              </a:rPr>
              <a:t> </a:t>
            </a:r>
            <a:r>
              <a:rPr lang="en-US" sz="1800" b="1" dirty="0" err="1">
                <a:solidFill>
                  <a:srgbClr val="0070C0"/>
                </a:solidFill>
              </a:rPr>
              <a:t>rau</a:t>
            </a:r>
            <a:r>
              <a:rPr lang="en-US" sz="1800" b="1" dirty="0">
                <a:solidFill>
                  <a:srgbClr val="0070C0"/>
                </a:solidFill>
              </a:rPr>
              <a:t> </a:t>
            </a:r>
            <a:r>
              <a:rPr lang="en-US" sz="1800" b="1" dirty="0" err="1">
                <a:solidFill>
                  <a:srgbClr val="0070C0"/>
                </a:solidFill>
              </a:rPr>
              <a:t>lwm</a:t>
            </a:r>
            <a:r>
              <a:rPr lang="en-US" sz="1800" b="1" dirty="0">
                <a:solidFill>
                  <a:srgbClr val="0070C0"/>
                </a:solidFill>
              </a:rPr>
              <a:t> tug </a:t>
            </a:r>
            <a:r>
              <a:rPr lang="en-US" sz="1800" b="1" dirty="0" err="1">
                <a:solidFill>
                  <a:srgbClr val="0070C0"/>
                </a:solidFill>
              </a:rPr>
              <a:t>qhov</a:t>
            </a:r>
            <a:r>
              <a:rPr lang="en-US" sz="1800" b="1" dirty="0">
                <a:solidFill>
                  <a:srgbClr val="0070C0"/>
                </a:solidFill>
              </a:rPr>
              <a:t> </a:t>
            </a:r>
            <a:r>
              <a:rPr lang="en-US" sz="1800" b="1" dirty="0" err="1">
                <a:solidFill>
                  <a:srgbClr val="0070C0"/>
                </a:solidFill>
              </a:rPr>
              <a:t>teeb</a:t>
            </a:r>
            <a:r>
              <a:rPr lang="en-US" sz="1800" b="1" dirty="0">
                <a:solidFill>
                  <a:srgbClr val="0070C0"/>
                </a:solidFill>
              </a:rPr>
              <a:t> </a:t>
            </a:r>
            <a:r>
              <a:rPr lang="en-US" sz="1800" b="1" dirty="0" err="1">
                <a:solidFill>
                  <a:srgbClr val="0070C0"/>
                </a:solidFill>
              </a:rPr>
              <a:t>meem</a:t>
            </a:r>
            <a:r>
              <a:rPr lang="en-US" sz="1800" b="1" dirty="0">
                <a:solidFill>
                  <a:srgbClr val="0070C0"/>
                </a:solidFill>
              </a:rPr>
              <a:t> </a:t>
            </a:r>
            <a:r>
              <a:rPr lang="en-US" sz="1800" b="1" dirty="0" err="1">
                <a:solidFill>
                  <a:srgbClr val="0070C0"/>
                </a:solidFill>
              </a:rPr>
              <a:t>yuav</a:t>
            </a:r>
            <a:r>
              <a:rPr lang="en-US" sz="1800" b="1" dirty="0">
                <a:solidFill>
                  <a:srgbClr val="0070C0"/>
                </a:solidFill>
              </a:rPr>
              <a:t> </a:t>
            </a:r>
            <a:r>
              <a:rPr lang="en-US" sz="1800" b="1" dirty="0" err="1">
                <a:solidFill>
                  <a:srgbClr val="0070C0"/>
                </a:solidFill>
              </a:rPr>
              <a:t>tsis</a:t>
            </a:r>
            <a:r>
              <a:rPr lang="en-US" sz="1800" b="1" dirty="0">
                <a:solidFill>
                  <a:srgbClr val="0070C0"/>
                </a:solidFill>
              </a:rPr>
              <a:t> </a:t>
            </a:r>
            <a:r>
              <a:rPr lang="en-US" sz="1800" b="1" dirty="0" err="1">
                <a:solidFill>
                  <a:srgbClr val="0070C0"/>
                </a:solidFill>
              </a:rPr>
              <a:t>tsim</a:t>
            </a:r>
            <a:r>
              <a:rPr lang="en-US" sz="1800" b="1" dirty="0">
                <a:solidFill>
                  <a:srgbClr val="0070C0"/>
                </a:solidFill>
              </a:rPr>
              <a:t> </a:t>
            </a:r>
            <a:r>
              <a:rPr lang="en-US" sz="1800" b="1" dirty="0" err="1">
                <a:solidFill>
                  <a:srgbClr val="0070C0"/>
                </a:solidFill>
              </a:rPr>
              <a:t>teeb</a:t>
            </a:r>
            <a:r>
              <a:rPr lang="en-US" sz="1800" b="1" dirty="0">
                <a:solidFill>
                  <a:srgbClr val="0070C0"/>
                </a:solidFill>
              </a:rPr>
              <a:t> </a:t>
            </a:r>
            <a:r>
              <a:rPr lang="en-US" sz="1800" b="1" dirty="0" err="1">
                <a:solidFill>
                  <a:srgbClr val="0070C0"/>
                </a:solidFill>
              </a:rPr>
              <a:t>meem</a:t>
            </a:r>
            <a:r>
              <a:rPr lang="en-US" sz="1800" b="1" dirty="0">
                <a:solidFill>
                  <a:srgbClr val="0070C0"/>
                </a:solidFill>
              </a:rPr>
              <a:t> </a:t>
            </a:r>
            <a:r>
              <a:rPr lang="en-US" sz="1800" b="1" dirty="0" err="1">
                <a:solidFill>
                  <a:srgbClr val="0070C0"/>
                </a:solidFill>
              </a:rPr>
              <a:t>ua</a:t>
            </a:r>
            <a:r>
              <a:rPr lang="en-US" sz="1800" b="1" dirty="0">
                <a:solidFill>
                  <a:srgbClr val="0070C0"/>
                </a:solidFill>
              </a:rPr>
              <a:t> </a:t>
            </a:r>
            <a:r>
              <a:rPr lang="en-US" sz="1800" b="1" dirty="0" err="1">
                <a:solidFill>
                  <a:srgbClr val="0070C0"/>
                </a:solidFill>
              </a:rPr>
              <a:t>rau</a:t>
            </a:r>
            <a:r>
              <a:rPr lang="en-US" sz="1800" b="1" dirty="0">
                <a:solidFill>
                  <a:srgbClr val="0070C0"/>
                </a:solidFill>
              </a:rPr>
              <a:t> </a:t>
            </a:r>
            <a:r>
              <a:rPr lang="en-US" sz="1800" b="1" dirty="0" err="1">
                <a:solidFill>
                  <a:srgbClr val="0070C0"/>
                </a:solidFill>
              </a:rPr>
              <a:t>koj</a:t>
            </a:r>
            <a:r>
              <a:rPr lang="en-US" sz="1800" b="1" dirty="0">
                <a:solidFill>
                  <a:srgbClr val="0070C0"/>
                </a:solidFill>
              </a:rPr>
              <a:t> </a:t>
            </a:r>
            <a:r>
              <a:rPr lang="en-US" sz="1800" b="1" dirty="0" err="1">
                <a:solidFill>
                  <a:srgbClr val="0070C0"/>
                </a:solidFill>
              </a:rPr>
              <a:t>tus</a:t>
            </a:r>
            <a:r>
              <a:rPr lang="en-US" sz="1800" b="1" dirty="0">
                <a:solidFill>
                  <a:srgbClr val="0070C0"/>
                </a:solidFill>
              </a:rPr>
              <a:t> </a:t>
            </a:r>
            <a:r>
              <a:rPr lang="en-US" sz="1800" b="1" dirty="0" err="1">
                <a:solidFill>
                  <a:srgbClr val="0070C0"/>
                </a:solidFill>
              </a:rPr>
              <a:t>kheej</a:t>
            </a:r>
            <a:r>
              <a:rPr lang="en-US" altLang="vi-VN" sz="1800" b="1" dirty="0">
                <a:solidFill>
                  <a:srgbClr val="0070C0"/>
                </a:solidFill>
              </a:rPr>
              <a:t> </a:t>
            </a:r>
            <a:r>
              <a:rPr lang="en-US" altLang="vi-VN" sz="1800" b="1" dirty="0" err="1">
                <a:solidFill>
                  <a:srgbClr val="0070C0"/>
                </a:solidFill>
              </a:rPr>
              <a:t>ntxhov</a:t>
            </a:r>
            <a:r>
              <a:rPr lang="en-US" altLang="vi-VN" sz="1800" b="1" dirty="0">
                <a:solidFill>
                  <a:srgbClr val="0070C0"/>
                </a:solidFill>
              </a:rPr>
              <a:t> </a:t>
            </a:r>
            <a:r>
              <a:rPr lang="en-US" altLang="vi-VN" sz="1800" b="1" dirty="0" err="1">
                <a:solidFill>
                  <a:srgbClr val="0070C0"/>
                </a:solidFill>
              </a:rPr>
              <a:t>siab</a:t>
            </a:r>
            <a:r>
              <a:rPr lang="en-US" altLang="vi-VN" sz="1800" b="1" dirty="0">
                <a:solidFill>
                  <a:srgbClr val="0070C0"/>
                </a:solidFill>
              </a:rPr>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240030" y="1758268"/>
          <a:ext cx="11711940" cy="4991488"/>
        </p:xfrm>
        <a:graphic>
          <a:graphicData uri="http://schemas.openxmlformats.org/drawingml/2006/table">
            <a:tbl>
              <a:tblPr firstRow="1" bandRow="1">
                <a:tableStyleId>{5C22544A-7EE6-4342-B048-85BDC9FD1C3A}</a:tableStyleId>
              </a:tblPr>
              <a:tblGrid>
                <a:gridCol w="4978729">
                  <a:extLst>
                    <a:ext uri="{9D8B030D-6E8A-4147-A177-3AD203B41FA5}">
                      <a16:colId xmlns:a16="http://schemas.microsoft.com/office/drawing/2014/main" val="20000"/>
                    </a:ext>
                  </a:extLst>
                </a:gridCol>
                <a:gridCol w="6733211">
                  <a:extLst>
                    <a:ext uri="{9D8B030D-6E8A-4147-A177-3AD203B41FA5}">
                      <a16:colId xmlns:a16="http://schemas.microsoft.com/office/drawing/2014/main" val="20001"/>
                    </a:ext>
                  </a:extLst>
                </a:gridCol>
              </a:tblGrid>
              <a:tr h="403203">
                <a:tc>
                  <a:txBody>
                    <a:bodyPr/>
                    <a:lstStyle/>
                    <a:p>
                      <a:pPr algn="ctr"/>
                      <a:r>
                        <a:rPr lang="en-US" sz="1600" b="1" dirty="0"/>
                        <a:t>Nws txoj kev xav</a:t>
                      </a:r>
                    </a:p>
                  </a:txBody>
                  <a:tcPr/>
                </a:tc>
                <a:tc>
                  <a:txBody>
                    <a:bodyPr/>
                    <a:lstStyle/>
                    <a:p>
                      <a:pPr algn="ctr"/>
                      <a:r>
                        <a:rPr lang="en-US" sz="1600" b="1" dirty="0"/>
                        <a:t>Hauv kev uas koj yuav pab</a:t>
                      </a:r>
                    </a:p>
                  </a:txBody>
                  <a:tcPr/>
                </a:tc>
                <a:extLst>
                  <a:ext uri="{0D108BD9-81ED-4DB2-BD59-A6C34878D82A}">
                    <a16:rowId xmlns:a16="http://schemas.microsoft.com/office/drawing/2014/main" val="10000"/>
                  </a:ext>
                </a:extLst>
              </a:tr>
              <a:tr h="670560">
                <a:tc>
                  <a:txBody>
                    <a:bodyPr/>
                    <a:lstStyle/>
                    <a:p>
                      <a:r>
                        <a:rPr lang="en-US" sz="1400" dirty="0"/>
                        <a:t>Nws ntshai thiab tag kev ciasiab.</a:t>
                      </a:r>
                    </a:p>
                  </a:txBody>
                  <a:tcPr anchor="ctr"/>
                </a:tc>
                <a:tc>
                  <a:txBody>
                    <a:bodyPr/>
                    <a:lstStyle/>
                    <a:p>
                      <a:r>
                        <a:rPr lang="en-US" sz="1400" dirty="0" err="1">
                          <a:solidFill>
                            <a:schemeClr val="tx1"/>
                          </a:solidFill>
                        </a:rPr>
                        <a:t>Koj yuav tsum ua siab ntev, ntseeg siab thiab ua rau nws muaj kev tso siab rau koj. Txo nws txojkev ntshai thiab pab kom nws rov muaj kev ciasiab.</a:t>
                      </a:r>
                    </a:p>
                  </a:txBody>
                  <a:tcPr anchor="ctr"/>
                </a:tc>
                <a:extLst>
                  <a:ext uri="{0D108BD9-81ED-4DB2-BD59-A6C34878D82A}">
                    <a16:rowId xmlns:a16="http://schemas.microsoft.com/office/drawing/2014/main" val="10001"/>
                  </a:ext>
                </a:extLst>
              </a:tr>
              <a:tr h="757120">
                <a:tc>
                  <a:txBody>
                    <a:bodyPr/>
                    <a:lstStyle/>
                    <a:p>
                      <a:r>
                        <a:rPr lang="en-US" sz="1400" dirty="0" err="1"/>
                        <a:t>Nws raug quab yuam kom rho menyuam.</a:t>
                      </a:r>
                    </a:p>
                  </a:txBody>
                  <a:tcPr anchor="ctr"/>
                </a:tc>
                <a:tc>
                  <a:txBody>
                    <a:bodyPr/>
                    <a:lstStyle/>
                    <a:p>
                      <a:r>
                        <a:rPr lang="en-US" sz="1400" dirty="0" err="1">
                          <a:solidFill>
                            <a:schemeClr val="tx1"/>
                          </a:solidFill>
                        </a:rPr>
                        <a:t>Qhia qhov uas tseem ceeb kom tsis txhob rho menyuam - ib tug menyuam yuav raug tua! Pab nws npaj kom zoo los tiv thaiv nws qhov kev txiav txim siab no</a:t>
                      </a:r>
                      <a:r>
                        <a:rPr lang="en-US" sz="1400" dirty="0">
                          <a:solidFill>
                            <a:schemeClr val="tx1"/>
                          </a:solidFill>
                        </a:rPr>
                        <a:t>.</a:t>
                      </a:r>
                    </a:p>
                  </a:txBody>
                  <a:tcPr anchor="ctr"/>
                </a:tc>
                <a:extLst>
                  <a:ext uri="{0D108BD9-81ED-4DB2-BD59-A6C34878D82A}">
                    <a16:rowId xmlns:a16="http://schemas.microsoft.com/office/drawing/2014/main" val="10002"/>
                  </a:ext>
                </a:extLst>
              </a:tr>
              <a:tr h="534559">
                <a:tc>
                  <a:txBody>
                    <a:bodyPr/>
                    <a:lstStyle/>
                    <a:p>
                      <a:r>
                        <a:rPr lang="en-US" sz="1400" dirty="0"/>
                        <a:t>Nws xav daws kom sai sai.</a:t>
                      </a:r>
                    </a:p>
                  </a:txBody>
                  <a:tcPr anchor="ctr"/>
                </a:tc>
                <a:tc>
                  <a:txBody>
                    <a:bodyPr/>
                    <a:lstStyle/>
                    <a:p>
                      <a:r>
                        <a:rPr lang="en-US" sz="1400" dirty="0" err="1">
                          <a:solidFill>
                            <a:schemeClr val="tx1"/>
                          </a:solidFill>
                        </a:rPr>
                        <a:t>Pab kom nws maj mam thiab ua tib zoo xav.</a:t>
                      </a:r>
                    </a:p>
                  </a:txBody>
                  <a:tcPr anchor="ctr"/>
                </a:tc>
                <a:extLst>
                  <a:ext uri="{0D108BD9-81ED-4DB2-BD59-A6C34878D82A}">
                    <a16:rowId xmlns:a16="http://schemas.microsoft.com/office/drawing/2014/main" val="10003"/>
                  </a:ext>
                </a:extLst>
              </a:tr>
              <a:tr h="745601">
                <a:tc>
                  <a:txBody>
                    <a:bodyPr/>
                    <a:lstStyle/>
                    <a:p>
                      <a:r>
                        <a:rPr lang="en-US" sz="1400" dirty="0" err="1"/>
                        <a:t>Nws xav tias cev xeeb tub yuav yog ib qhov kev hem thawj, cuam tshuam nws lub neej thiab kev npau suav yav tom ntej.</a:t>
                      </a:r>
                    </a:p>
                  </a:txBody>
                  <a:tcPr anchor="ctr"/>
                </a:tc>
                <a:tc>
                  <a:txBody>
                    <a:bodyPr/>
                    <a:lstStyle/>
                    <a:p>
                      <a:r>
                        <a:rPr lang="en-US" sz="1400" dirty="0" err="1">
                          <a:solidFill>
                            <a:schemeClr val="tx1"/>
                          </a:solidFill>
                        </a:rPr>
                        <a:t>Koj pab kom nws pom txog ob txojkev xaiv. Qhia nws txog kev sib txawv ntawm ob txojkev ntawd.</a:t>
                      </a:r>
                    </a:p>
                  </a:txBody>
                  <a:tcPr anchor="ctr"/>
                </a:tc>
                <a:extLst>
                  <a:ext uri="{0D108BD9-81ED-4DB2-BD59-A6C34878D82A}">
                    <a16:rowId xmlns:a16="http://schemas.microsoft.com/office/drawing/2014/main" val="10004"/>
                  </a:ext>
                </a:extLst>
              </a:tr>
              <a:tr h="1129030">
                <a:tc>
                  <a:txBody>
                    <a:bodyPr/>
                    <a:lstStyle/>
                    <a:p>
                      <a:r>
                        <a:rPr lang="en-US" sz="1400" dirty="0"/>
                        <a:t>Muaj 2 txojkev xav, 2 lub suab “rho menyuam/ tsi rho menyuam” hauv nws lub siab.</a:t>
                      </a:r>
                    </a:p>
                  </a:txBody>
                  <a:tcPr anchor="ctr"/>
                </a:tc>
                <a:tc>
                  <a:txBody>
                    <a:bodyPr/>
                    <a:lstStyle/>
                    <a:p>
                      <a:r>
                        <a:rPr lang="en-US" sz="1400" dirty="0" err="1">
                          <a:solidFill>
                            <a:schemeClr val="tx1"/>
                          </a:solidFill>
                        </a:rPr>
                        <a:t>Pab kom nws mloog nws lub suab thiab nws lub siab. Pab nws nkag siab tias vim li cas thiaj muaj qhov teeb meem xws li ntawd.</a:t>
                      </a:r>
                    </a:p>
                  </a:txBody>
                  <a:tcPr anchor="ctr"/>
                </a:tc>
                <a:extLst>
                  <a:ext uri="{0D108BD9-81ED-4DB2-BD59-A6C34878D82A}">
                    <a16:rowId xmlns:a16="http://schemas.microsoft.com/office/drawing/2014/main" val="10005"/>
                  </a:ext>
                </a:extLst>
              </a:tr>
              <a:tr h="751415">
                <a:tc>
                  <a:txBody>
                    <a:bodyPr/>
                    <a:lstStyle/>
                    <a:p>
                      <a:r>
                        <a:rPr lang="en-US" sz="1400" dirty="0"/>
                        <a:t>Nws pom tau tias nws poob ntsej muag thiab nyob ib leeg.</a:t>
                      </a:r>
                    </a:p>
                  </a:txBody>
                  <a:tcPr anchor="ctr"/>
                </a:tc>
                <a:tc>
                  <a:txBody>
                    <a:bodyPr/>
                    <a:lstStyle/>
                    <a:p>
                      <a:r>
                        <a:rPr lang="en-US" sz="1400" dirty="0" err="1">
                          <a:solidFill>
                            <a:schemeClr val="tx1"/>
                          </a:solidFill>
                        </a:rPr>
                        <a:t>Koj cog lus tias yuav nrog nws tiv kom dhau - Nws tsis nyob ib leeg! Koj yuav tsis cia nws nyob ib leeg - Koj yuav pab nws txog thaum qhov teeb meem ntawd dhau.</a:t>
                      </a:r>
                      <a:endParaRPr lang="en-US" sz="1400" dirty="0">
                        <a:solidFill>
                          <a:schemeClr val="tx1"/>
                        </a:solidFill>
                      </a:endParaRPr>
                    </a:p>
                  </a:txBody>
                  <a:tcPr anchor="ctr"/>
                </a:tc>
                <a:extLst>
                  <a:ext uri="{0D108BD9-81ED-4DB2-BD59-A6C34878D82A}">
                    <a16:rowId xmlns:a16="http://schemas.microsoft.com/office/drawing/2014/main" val="10006"/>
                  </a:ext>
                </a:extLst>
              </a:tr>
            </a:tbl>
          </a:graphicData>
        </a:graphic>
      </p:graphicFrame>
      <p:grpSp>
        <p:nvGrpSpPr>
          <p:cNvPr id="2" name="Group 1"/>
          <p:cNvGrpSpPr/>
          <p:nvPr/>
        </p:nvGrpSpPr>
        <p:grpSpPr>
          <a:xfrm>
            <a:off x="-192" y="0"/>
            <a:ext cx="12192192" cy="1682945"/>
            <a:chOff x="-192" y="0"/>
            <a:chExt cx="12192192" cy="1682945"/>
          </a:xfrm>
        </p:grpSpPr>
        <p:sp>
          <p:nvSpPr>
            <p:cNvPr id="5" name="Rectangle 4"/>
            <p:cNvSpPr/>
            <p:nvPr/>
          </p:nvSpPr>
          <p:spPr>
            <a:xfrm>
              <a:off x="0" y="0"/>
              <a:ext cx="12192000" cy="1059989"/>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92" y="114495"/>
              <a:ext cx="11861165" cy="1568450"/>
            </a:xfrm>
            <a:prstGeom prst="rect">
              <a:avLst/>
            </a:prstGeom>
            <a:noFill/>
          </p:spPr>
          <p:txBody>
            <a:bodyPr wrap="none" rtlCol="0">
              <a:spAutoFit/>
            </a:bodyPr>
            <a:lstStyle/>
            <a:p>
              <a:pPr algn="l"/>
              <a:r>
                <a:rPr lang="en-US" sz="4800" b="1">
                  <a:solidFill>
                    <a:srgbClr val="FF0000"/>
                  </a:solidFill>
                  <a:latin typeface="Calibri" panose="020F0502020204030204" pitchFamily="34" charset="0"/>
                  <a:cs typeface="Calibri" panose="020F0502020204030204" pitchFamily="34" charset="0"/>
                  <a:sym typeface="+mn-ea"/>
                </a:rPr>
                <a:t>PAB DAWS TEEB MEEM THAUM CEV XEEB TUB</a:t>
              </a:r>
              <a:endParaRPr lang="en-US" sz="4800" b="1" dirty="0">
                <a:solidFill>
                  <a:srgbClr val="FF0000"/>
                </a:solidFill>
                <a:latin typeface="Calibri" panose="020F0502020204030204" pitchFamily="34" charset="0"/>
                <a:cs typeface="Calibri" panose="020F0502020204030204" pitchFamily="34" charset="0"/>
              </a:endParaRPr>
            </a:p>
            <a:p>
              <a:endParaRPr lang="en-US" sz="4800" b="1" dirty="0">
                <a:solidFill>
                  <a:srgbClr val="FF0000"/>
                </a:solidFill>
                <a:latin typeface="Calibri" panose="020F0502020204030204" pitchFamily="34" charset="0"/>
                <a:cs typeface="Calibri" panose="020F0502020204030204" pitchFamily="34" charset="0"/>
              </a:endParaRPr>
            </a:p>
          </p:txBody>
        </p:sp>
      </p:grpSp>
      <p:sp>
        <p:nvSpPr>
          <p:cNvPr id="7" name="TextBox 6"/>
          <p:cNvSpPr txBox="1"/>
          <p:nvPr/>
        </p:nvSpPr>
        <p:spPr>
          <a:xfrm>
            <a:off x="240030" y="1178296"/>
            <a:ext cx="9584055" cy="460375"/>
          </a:xfrm>
          <a:prstGeom prst="rect">
            <a:avLst/>
          </a:prstGeom>
          <a:noFill/>
        </p:spPr>
        <p:txBody>
          <a:bodyPr wrap="none" rtlCol="0">
            <a:spAutoFit/>
          </a:bodyPr>
          <a:lstStyle/>
          <a:p>
            <a:r>
              <a:rPr lang="en-US" sz="2400" b="1" dirty="0" err="1"/>
              <a:t>Hauv no yog txoj hauv kev uas pab koj thaum koj ntsib tug pojniam ntawd:</a:t>
            </a:r>
            <a:endParaRPr lang="en-US" sz="24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3331030" y="1797628"/>
            <a:ext cx="8793012" cy="4945877"/>
          </a:xfrm>
        </p:spPr>
        <p:txBody>
          <a:bodyPr>
            <a:noAutofit/>
          </a:bodyPr>
          <a:lstStyle/>
          <a:p>
            <a:pPr marL="0" lvl="0" indent="0">
              <a:lnSpc>
                <a:spcPct val="120000"/>
              </a:lnSpc>
              <a:spcBef>
                <a:spcPts val="0"/>
              </a:spcBef>
              <a:buFont typeface="+mj-lt"/>
              <a:buAutoNum type="arabicPeriod"/>
            </a:pPr>
            <a:r>
              <a:rPr lang="vi-VN" sz="2200" b="1" dirty="0">
                <a:latin typeface="Calibri" panose="020F0502020204030204" pitchFamily="34" charset="0"/>
                <a:cs typeface="Calibri" panose="020F0502020204030204" pitchFamily="34" charset="0"/>
              </a:rPr>
              <a:t> </a:t>
            </a:r>
            <a:r>
              <a:rPr lang="en-US" altLang="vi-VN" sz="2200" b="1" dirty="0">
                <a:latin typeface="Calibri" panose="020F0502020204030204" pitchFamily="34" charset="0"/>
                <a:cs typeface="Calibri" panose="020F0502020204030204" pitchFamily="34" charset="0"/>
              </a:rPr>
              <a:t>Mloog thiab txhawb siab</a:t>
            </a:r>
            <a:r>
              <a:rPr lang="vi-VN" sz="2200" dirty="0">
                <a:latin typeface="Calibri" panose="020F0502020204030204" pitchFamily="34" charset="0"/>
                <a:cs typeface="Calibri" panose="020F0502020204030204" pitchFamily="34" charset="0"/>
              </a:rPr>
              <a:t> - </a:t>
            </a:r>
            <a:r>
              <a:rPr lang="en-US" altLang="vi-VN" sz="2200" dirty="0">
                <a:latin typeface="Calibri" panose="020F0502020204030204" pitchFamily="34" charset="0"/>
                <a:cs typeface="Calibri" panose="020F0502020204030204" pitchFamily="34" charset="0"/>
              </a:rPr>
              <a:t>koj nyob </a:t>
            </a:r>
            <a:r>
              <a:rPr lang="en-US" altLang="vi-VN" sz="2200" dirty="0" err="1">
                <a:latin typeface="Calibri" panose="020F0502020204030204" pitchFamily="34" charset="0"/>
                <a:cs typeface="Calibri" panose="020F0502020204030204" pitchFamily="34" charset="0"/>
              </a:rPr>
              <a:t>ntawm</a:t>
            </a:r>
            <a:r>
              <a:rPr lang="en-US" altLang="vi-VN" sz="2200" dirty="0">
                <a:latin typeface="Calibri" panose="020F0502020204030204" pitchFamily="34" charset="0"/>
                <a:cs typeface="Calibri" panose="020F0502020204030204" pitchFamily="34" charset="0"/>
              </a:rPr>
              <a:t> no pab nws</a:t>
            </a:r>
            <a:r>
              <a:rPr lang="vi-VN" sz="2200" dirty="0">
                <a:latin typeface="Calibri" panose="020F0502020204030204" pitchFamily="34" charset="0"/>
                <a:cs typeface="Calibri" panose="020F0502020204030204" pitchFamily="34" charset="0"/>
              </a:rPr>
              <a:t>.</a:t>
            </a:r>
            <a:r>
              <a:rPr lang="en-US" altLang="vi-VN" sz="2200" dirty="0">
                <a:latin typeface="Calibri" panose="020F0502020204030204" pitchFamily="34" charset="0"/>
                <a:cs typeface="Calibri" panose="020F0502020204030204" pitchFamily="34" charset="0"/>
              </a:rPr>
              <a:t> Txuas nrog nws.</a:t>
            </a:r>
            <a:endParaRPr lang="vi-VN" sz="2200" dirty="0">
              <a:latin typeface="Calibri" panose="020F0502020204030204" pitchFamily="34" charset="0"/>
              <a:cs typeface="Calibri" panose="020F0502020204030204" pitchFamily="34" charset="0"/>
            </a:endParaRPr>
          </a:p>
          <a:p>
            <a:pPr marL="0" lvl="0" indent="0">
              <a:lnSpc>
                <a:spcPct val="120000"/>
              </a:lnSpc>
              <a:spcBef>
                <a:spcPts val="0"/>
              </a:spcBef>
              <a:buFont typeface="+mj-lt"/>
              <a:buAutoNum type="arabicPeriod"/>
            </a:pPr>
            <a:r>
              <a:rPr lang="vi-VN" sz="2200" b="1" dirty="0">
                <a:latin typeface="Calibri" panose="020F0502020204030204" pitchFamily="34" charset="0"/>
                <a:cs typeface="Calibri" panose="020F0502020204030204" pitchFamily="34" charset="0"/>
              </a:rPr>
              <a:t> </a:t>
            </a:r>
            <a:r>
              <a:rPr lang="en-US" altLang="vi-VN" sz="2200" b="1" dirty="0">
                <a:latin typeface="Calibri" panose="020F0502020204030204" pitchFamily="34" charset="0"/>
                <a:cs typeface="Calibri" panose="020F0502020204030204" pitchFamily="34" charset="0"/>
              </a:rPr>
              <a:t>Tshawb xyuas</a:t>
            </a:r>
            <a:r>
              <a:rPr lang="vi-VN" sz="2200" b="1" dirty="0">
                <a:latin typeface="Calibri" panose="020F0502020204030204" pitchFamily="34" charset="0"/>
                <a:cs typeface="Calibri" panose="020F0502020204030204" pitchFamily="34" charset="0"/>
              </a:rPr>
              <a:t>,</a:t>
            </a:r>
            <a:r>
              <a:rPr lang="en-US" altLang="vi-VN" sz="2200" b="1" dirty="0">
                <a:latin typeface="Calibri" panose="020F0502020204030204" pitchFamily="34" charset="0"/>
                <a:cs typeface="Calibri" panose="020F0502020204030204" pitchFamily="34" charset="0"/>
              </a:rPr>
              <a:t> paub tseeb</a:t>
            </a:r>
            <a:r>
              <a:rPr lang="vi-VN" sz="2200" b="1" dirty="0">
                <a:latin typeface="Calibri" panose="020F0502020204030204" pitchFamily="34" charset="0"/>
                <a:cs typeface="Calibri" panose="020F0502020204030204" pitchFamily="34" charset="0"/>
              </a:rPr>
              <a:t> </a:t>
            </a:r>
            <a:r>
              <a:rPr lang="en-US" altLang="vi-VN" sz="2200" b="1" dirty="0">
                <a:latin typeface="Calibri" panose="020F0502020204030204" pitchFamily="34" charset="0"/>
                <a:cs typeface="Calibri" panose="020F0502020204030204" pitchFamily="34" charset="0"/>
              </a:rPr>
              <a:t>txog </a:t>
            </a:r>
            <a:r>
              <a:rPr lang="en-US" altLang="vi-VN" sz="2200" b="1" dirty="0" err="1">
                <a:latin typeface="Calibri" panose="020F0502020204030204" pitchFamily="34" charset="0"/>
                <a:cs typeface="Calibri" panose="020F0502020204030204" pitchFamily="34" charset="0"/>
              </a:rPr>
              <a:t>nws</a:t>
            </a:r>
            <a:r>
              <a:rPr lang="en-US" altLang="vi-VN" sz="2200" b="1" dirty="0">
                <a:latin typeface="Calibri" panose="020F0502020204030204" pitchFamily="34" charset="0"/>
                <a:cs typeface="Calibri" panose="020F0502020204030204" pitchFamily="34" charset="0"/>
              </a:rPr>
              <a:t> </a:t>
            </a:r>
            <a:r>
              <a:rPr lang="en-US" altLang="vi-VN" sz="2200" b="1" dirty="0" err="1">
                <a:latin typeface="Calibri" panose="020F0502020204030204" pitchFamily="34" charset="0"/>
                <a:cs typeface="Calibri" panose="020F0502020204030204" pitchFamily="34" charset="0"/>
              </a:rPr>
              <a:t>qhov</a:t>
            </a:r>
            <a:r>
              <a:rPr lang="en-US" altLang="vi-VN" sz="2200" b="1" dirty="0">
                <a:latin typeface="Calibri" panose="020F0502020204030204" pitchFamily="34" charset="0"/>
                <a:cs typeface="Calibri" panose="020F0502020204030204" pitchFamily="34" charset="0"/>
              </a:rPr>
              <a:t> kev ntshai</a:t>
            </a:r>
            <a:r>
              <a:rPr lang="vi-VN" sz="2200" dirty="0">
                <a:latin typeface="Calibri" panose="020F0502020204030204" pitchFamily="34" charset="0"/>
                <a:cs typeface="Calibri" panose="020F0502020204030204" pitchFamily="34" charset="0"/>
              </a:rPr>
              <a:t> -</a:t>
            </a:r>
            <a:r>
              <a:rPr lang="en-US" altLang="vi-VN" sz="2200" dirty="0">
                <a:latin typeface="Calibri" panose="020F0502020204030204" pitchFamily="34" charset="0"/>
                <a:cs typeface="Calibri" panose="020F0502020204030204" pitchFamily="34" charset="0"/>
              </a:rPr>
              <a:t> </a:t>
            </a:r>
            <a:r>
              <a:rPr lang="en-US" altLang="vi-VN" sz="2200" dirty="0" err="1">
                <a:latin typeface="Calibri" panose="020F0502020204030204" pitchFamily="34" charset="0"/>
                <a:cs typeface="Calibri" panose="020F0502020204030204" pitchFamily="34" charset="0"/>
              </a:rPr>
              <a:t>Nws</a:t>
            </a:r>
            <a:r>
              <a:rPr lang="en-US" altLang="vi-VN" sz="2200" dirty="0">
                <a:latin typeface="Calibri" panose="020F0502020204030204" pitchFamily="34" charset="0"/>
                <a:cs typeface="Calibri" panose="020F0502020204030204" pitchFamily="34" charset="0"/>
              </a:rPr>
              <a:t> tej teeb meem, thiab kev txhawj xeeb.</a:t>
            </a:r>
            <a:endParaRPr lang="vi-VN" sz="2200" dirty="0">
              <a:latin typeface="Calibri" panose="020F0502020204030204" pitchFamily="34" charset="0"/>
              <a:cs typeface="Calibri" panose="020F0502020204030204" pitchFamily="34" charset="0"/>
            </a:endParaRPr>
          </a:p>
          <a:p>
            <a:pPr marL="0" lvl="0" indent="0">
              <a:lnSpc>
                <a:spcPct val="120000"/>
              </a:lnSpc>
              <a:spcBef>
                <a:spcPts val="0"/>
              </a:spcBef>
              <a:buFont typeface="+mj-lt"/>
              <a:buAutoNum type="arabicPeriod"/>
            </a:pPr>
            <a:r>
              <a:rPr lang="vi-VN" sz="2200" b="1" dirty="0">
                <a:latin typeface="Calibri" panose="020F0502020204030204" pitchFamily="34" charset="0"/>
                <a:cs typeface="Calibri" panose="020F0502020204030204" pitchFamily="34" charset="0"/>
              </a:rPr>
              <a:t> </a:t>
            </a:r>
            <a:r>
              <a:rPr lang="en-US" altLang="vi-VN" sz="2200" b="1" dirty="0">
                <a:latin typeface="Calibri" panose="020F0502020204030204" pitchFamily="34" charset="0"/>
                <a:cs typeface="Calibri" panose="020F0502020204030204" pitchFamily="34" charset="0"/>
              </a:rPr>
              <a:t>Paub meej thiab qhia </a:t>
            </a:r>
            <a:r>
              <a:rPr lang="en-US" altLang="vi-VN" sz="2200" b="1" dirty="0" err="1">
                <a:latin typeface="Calibri" panose="020F0502020204030204" pitchFamily="34" charset="0"/>
                <a:cs typeface="Calibri" panose="020F0502020204030204" pitchFamily="34" charset="0"/>
              </a:rPr>
              <a:t>txog</a:t>
            </a:r>
            <a:r>
              <a:rPr lang="en-US" altLang="vi-VN" sz="2200" b="1" dirty="0">
                <a:latin typeface="Calibri" panose="020F0502020204030204" pitchFamily="34" charset="0"/>
                <a:cs typeface="Calibri" panose="020F0502020204030204" pitchFamily="34" charset="0"/>
              </a:rPr>
              <a:t> </a:t>
            </a:r>
            <a:r>
              <a:rPr lang="en-US" altLang="vi-VN" sz="2200" b="1" dirty="0" err="1">
                <a:latin typeface="Calibri" panose="020F0502020204030204" pitchFamily="34" charset="0"/>
                <a:cs typeface="Calibri" panose="020F0502020204030204" pitchFamily="34" charset="0"/>
              </a:rPr>
              <a:t>tej</a:t>
            </a:r>
            <a:r>
              <a:rPr lang="en-US" altLang="vi-VN" sz="2200" b="1" dirty="0">
                <a:latin typeface="Calibri" panose="020F0502020204030204" pitchFamily="34" charset="0"/>
                <a:cs typeface="Calibri" panose="020F0502020204030204" pitchFamily="34" charset="0"/>
              </a:rPr>
              <a:t> kev xaiv</a:t>
            </a:r>
            <a:r>
              <a:rPr lang="vi-VN" sz="2200" dirty="0">
                <a:latin typeface="Calibri" panose="020F0502020204030204" pitchFamily="34" charset="0"/>
                <a:cs typeface="Calibri" panose="020F0502020204030204" pitchFamily="34" charset="0"/>
              </a:rPr>
              <a:t> – </a:t>
            </a:r>
            <a:r>
              <a:rPr lang="en-US" sz="2200" dirty="0" err="1">
                <a:latin typeface="Calibri" panose="020F0502020204030204" pitchFamily="34" charset="0"/>
                <a:cs typeface="Calibri" panose="020F0502020204030204" pitchFamily="34" charset="0"/>
              </a:rPr>
              <a:t>Tej</a:t>
            </a:r>
            <a:r>
              <a:rPr lang="en-US" altLang="vi-VN" sz="2200" dirty="0">
                <a:latin typeface="Calibri" panose="020F0502020204030204" pitchFamily="34" charset="0"/>
                <a:cs typeface="Calibri" panose="020F0502020204030204" pitchFamily="34" charset="0"/>
              </a:rPr>
              <a:t> </a:t>
            </a:r>
            <a:r>
              <a:rPr lang="en-US" altLang="vi-VN" sz="2200" dirty="0" err="1">
                <a:latin typeface="Calibri" panose="020F0502020204030204" pitchFamily="34" charset="0"/>
                <a:cs typeface="Calibri" panose="020F0502020204030204" pitchFamily="34" charset="0"/>
              </a:rPr>
              <a:t>ntaub</a:t>
            </a:r>
            <a:r>
              <a:rPr lang="en-US" altLang="vi-VN" sz="2200" dirty="0">
                <a:latin typeface="Calibri" panose="020F0502020204030204" pitchFamily="34" charset="0"/>
                <a:cs typeface="Calibri" panose="020F0502020204030204" pitchFamily="34" charset="0"/>
              </a:rPr>
              <a:t> </a:t>
            </a:r>
            <a:r>
              <a:rPr lang="en-US" altLang="vi-VN" sz="2200" dirty="0" err="1">
                <a:latin typeface="Calibri" panose="020F0502020204030204" pitchFamily="34" charset="0"/>
                <a:cs typeface="Calibri" panose="020F0502020204030204" pitchFamily="34" charset="0"/>
              </a:rPr>
              <a:t>ntawv</a:t>
            </a:r>
            <a:r>
              <a:rPr lang="en-US" altLang="vi-VN" sz="2200" dirty="0">
                <a:latin typeface="Calibri" panose="020F0502020204030204" pitchFamily="34" charset="0"/>
                <a:cs typeface="Calibri" panose="020F0502020204030204" pitchFamily="34" charset="0"/>
              </a:rPr>
              <a:t>, </a:t>
            </a:r>
            <a:r>
              <a:rPr lang="en-US" altLang="vi-VN" sz="2200" dirty="0" err="1">
                <a:latin typeface="Calibri" panose="020F0502020204030204" pitchFamily="34" charset="0"/>
                <a:cs typeface="Calibri" panose="020F0502020204030204" pitchFamily="34" charset="0"/>
              </a:rPr>
              <a:t>tej</a:t>
            </a:r>
            <a:r>
              <a:rPr lang="en-US" altLang="vi-VN" sz="2200" dirty="0">
                <a:latin typeface="Calibri" panose="020F0502020204030204" pitchFamily="34" charset="0"/>
                <a:cs typeface="Calibri" panose="020F0502020204030204" pitchFamily="34" charset="0"/>
              </a:rPr>
              <a:t> yam </a:t>
            </a:r>
            <a:r>
              <a:rPr lang="en-US" altLang="vi-VN" sz="2200" dirty="0" err="1">
                <a:latin typeface="Calibri" panose="020F0502020204030204" pitchFamily="34" charset="0"/>
                <a:cs typeface="Calibri" panose="020F0502020204030204" pitchFamily="34" charset="0"/>
              </a:rPr>
              <a:t>tshwmsim</a:t>
            </a:r>
            <a:r>
              <a:rPr lang="en-US" altLang="vi-VN" sz="2200" dirty="0">
                <a:latin typeface="Calibri" panose="020F0502020204030204" pitchFamily="34" charset="0"/>
                <a:cs typeface="Calibri" panose="020F0502020204030204" pitchFamily="34" charset="0"/>
              </a:rPr>
              <a:t> </a:t>
            </a:r>
            <a:r>
              <a:rPr lang="en-US" altLang="vi-VN" sz="2200" dirty="0" err="1">
                <a:latin typeface="Calibri" panose="020F0502020204030204" pitchFamily="34" charset="0"/>
                <a:cs typeface="Calibri" panose="020F0502020204030204" pitchFamily="34" charset="0"/>
              </a:rPr>
              <a:t>tsis</a:t>
            </a:r>
            <a:r>
              <a:rPr lang="en-US" altLang="vi-VN" sz="2200" dirty="0">
                <a:latin typeface="Calibri" panose="020F0502020204030204" pitchFamily="34" charset="0"/>
                <a:cs typeface="Calibri" panose="020F0502020204030204" pitchFamily="34" charset="0"/>
              </a:rPr>
              <a:t> </a:t>
            </a:r>
            <a:r>
              <a:rPr lang="en-US" altLang="vi-VN" sz="2200" dirty="0" err="1">
                <a:latin typeface="Calibri" panose="020F0502020204030204" pitchFamily="34" charset="0"/>
                <a:cs typeface="Calibri" panose="020F0502020204030204" pitchFamily="34" charset="0"/>
              </a:rPr>
              <a:t>raws</a:t>
            </a:r>
            <a:r>
              <a:rPr lang="en-US" altLang="vi-VN" sz="2200" dirty="0">
                <a:latin typeface="Calibri" panose="020F0502020204030204" pitchFamily="34" charset="0"/>
                <a:cs typeface="Calibri" panose="020F0502020204030204" pitchFamily="34" charset="0"/>
              </a:rPr>
              <a:t> </a:t>
            </a:r>
            <a:r>
              <a:rPr lang="en-US" altLang="vi-VN" sz="2200" dirty="0" err="1">
                <a:latin typeface="Calibri" panose="020F0502020204030204" pitchFamily="34" charset="0"/>
                <a:cs typeface="Calibri" panose="020F0502020204030204" pitchFamily="34" charset="0"/>
              </a:rPr>
              <a:t>siab</a:t>
            </a:r>
            <a:r>
              <a:rPr lang="en-US" altLang="vi-VN" sz="2200" dirty="0">
                <a:latin typeface="Calibri" panose="020F0502020204030204" pitchFamily="34" charset="0"/>
                <a:cs typeface="Calibri" panose="020F0502020204030204" pitchFamily="34" charset="0"/>
              </a:rPr>
              <a:t> </a:t>
            </a:r>
            <a:r>
              <a:rPr lang="en-US" altLang="vi-VN" sz="2200" dirty="0" err="1">
                <a:latin typeface="Calibri" panose="020F0502020204030204" pitchFamily="34" charset="0"/>
                <a:cs typeface="Calibri" panose="020F0502020204030204" pitchFamily="34" charset="0"/>
              </a:rPr>
              <a:t>xav</a:t>
            </a:r>
            <a:r>
              <a:rPr lang="en-US" altLang="vi-VN" sz="2200" dirty="0">
                <a:latin typeface="Calibri" panose="020F0502020204030204" pitchFamily="34" charset="0"/>
                <a:cs typeface="Calibri" panose="020F0502020204030204" pitchFamily="34" charset="0"/>
              </a:rPr>
              <a:t>.</a:t>
            </a:r>
            <a:endParaRPr lang="vi-VN" sz="2200" dirty="0">
              <a:latin typeface="Calibri" panose="020F0502020204030204" pitchFamily="34" charset="0"/>
              <a:cs typeface="Calibri" panose="020F0502020204030204" pitchFamily="34" charset="0"/>
            </a:endParaRPr>
          </a:p>
          <a:p>
            <a:pPr marL="0" lvl="0" indent="0">
              <a:lnSpc>
                <a:spcPct val="120000"/>
              </a:lnSpc>
              <a:spcBef>
                <a:spcPts val="0"/>
              </a:spcBef>
              <a:buFont typeface="+mj-lt"/>
              <a:buAutoNum type="arabicPeriod"/>
            </a:pPr>
            <a:r>
              <a:rPr lang="vi-VN" sz="2200" b="1" dirty="0">
                <a:latin typeface="Calibri" panose="020F0502020204030204" pitchFamily="34" charset="0"/>
                <a:cs typeface="Calibri" panose="020F0502020204030204" pitchFamily="34" charset="0"/>
              </a:rPr>
              <a:t> </a:t>
            </a:r>
            <a:r>
              <a:rPr lang="en-US" altLang="vi-VN" sz="2200" b="1" dirty="0">
                <a:latin typeface="Calibri" panose="020F0502020204030204" pitchFamily="34" charset="0"/>
                <a:cs typeface="Calibri" panose="020F0502020204030204" pitchFamily="34" charset="0"/>
              </a:rPr>
              <a:t>Qhia </a:t>
            </a:r>
            <a:r>
              <a:rPr lang="en-US" altLang="vi-VN" sz="2200" b="1" dirty="0" err="1">
                <a:latin typeface="Calibri" panose="020F0502020204030204" pitchFamily="34" charset="0"/>
                <a:cs typeface="Calibri" panose="020F0502020204030204" pitchFamily="34" charset="0"/>
              </a:rPr>
              <a:t>thiab</a:t>
            </a:r>
            <a:r>
              <a:rPr lang="en-US" altLang="vi-VN" sz="2200" b="1" dirty="0">
                <a:latin typeface="Calibri" panose="020F0502020204030204" pitchFamily="34" charset="0"/>
                <a:cs typeface="Calibri" panose="020F0502020204030204" pitchFamily="34" charset="0"/>
              </a:rPr>
              <a:t> </a:t>
            </a:r>
            <a:r>
              <a:rPr lang="en-US" altLang="vi-VN" sz="2200" b="1" dirty="0" err="1">
                <a:latin typeface="Calibri" panose="020F0502020204030204" pitchFamily="34" charset="0"/>
                <a:cs typeface="Calibri" panose="020F0502020204030204" pitchFamily="34" charset="0"/>
              </a:rPr>
              <a:t>hais</a:t>
            </a:r>
            <a:r>
              <a:rPr lang="en-US" altLang="vi-VN" sz="2200" b="1" dirty="0">
                <a:latin typeface="Calibri" panose="020F0502020204030204" pitchFamily="34" charset="0"/>
                <a:cs typeface="Calibri" panose="020F0502020204030204" pitchFamily="34" charset="0"/>
              </a:rPr>
              <a:t> </a:t>
            </a:r>
            <a:r>
              <a:rPr lang="en-US" altLang="vi-VN" sz="2200" b="1" dirty="0" err="1">
                <a:latin typeface="Calibri" panose="020F0502020204030204" pitchFamily="34" charset="0"/>
                <a:cs typeface="Calibri" panose="020F0502020204030204" pitchFamily="34" charset="0"/>
              </a:rPr>
              <a:t>kom</a:t>
            </a:r>
            <a:r>
              <a:rPr lang="en-US" altLang="vi-VN" sz="2200" b="1" dirty="0">
                <a:latin typeface="Calibri" panose="020F0502020204030204" pitchFamily="34" charset="0"/>
                <a:cs typeface="Calibri" panose="020F0502020204030204" pitchFamily="34" charset="0"/>
              </a:rPr>
              <a:t> </a:t>
            </a:r>
            <a:r>
              <a:rPr lang="en-US" altLang="vi-VN" sz="2200" b="1" dirty="0" err="1">
                <a:latin typeface="Calibri" panose="020F0502020204030204" pitchFamily="34" charset="0"/>
                <a:cs typeface="Calibri" panose="020F0502020204030204" pitchFamily="34" charset="0"/>
              </a:rPr>
              <a:t>ntseeg</a:t>
            </a:r>
            <a:r>
              <a:rPr lang="en-US" altLang="vi-VN" sz="2200" b="1" dirty="0">
                <a:latin typeface="Calibri" panose="020F0502020204030204" pitchFamily="34" charset="0"/>
                <a:cs typeface="Calibri" panose="020F0502020204030204" pitchFamily="34" charset="0"/>
              </a:rPr>
              <a:t> </a:t>
            </a:r>
            <a:r>
              <a:rPr lang="vi-VN" sz="2200" dirty="0">
                <a:latin typeface="Calibri" panose="020F0502020204030204" pitchFamily="34" charset="0"/>
                <a:cs typeface="Calibri" panose="020F0502020204030204" pitchFamily="34" charset="0"/>
              </a:rPr>
              <a:t> – “</a:t>
            </a:r>
            <a:r>
              <a:rPr lang="en-US" altLang="vi-VN" sz="2200" dirty="0" err="1">
                <a:latin typeface="Calibri" panose="020F0502020204030204" pitchFamily="34" charset="0"/>
                <a:cs typeface="Calibri" panose="020F0502020204030204" pitchFamily="34" charset="0"/>
              </a:rPr>
              <a:t>koj</a:t>
            </a:r>
            <a:r>
              <a:rPr lang="en-US" altLang="vi-VN" sz="2200" dirty="0">
                <a:latin typeface="Calibri" panose="020F0502020204030204" pitchFamily="34" charset="0"/>
                <a:cs typeface="Calibri" panose="020F0502020204030204" pitchFamily="34" charset="0"/>
              </a:rPr>
              <a:t> </a:t>
            </a:r>
            <a:r>
              <a:rPr lang="en-US" altLang="vi-VN" sz="2200" dirty="0" err="1">
                <a:latin typeface="Calibri" panose="020F0502020204030204" pitchFamily="34" charset="0"/>
                <a:cs typeface="Calibri" panose="020F0502020204030204" pitchFamily="34" charset="0"/>
              </a:rPr>
              <a:t>twb</a:t>
            </a:r>
            <a:r>
              <a:rPr lang="en-US" altLang="vi-VN" sz="2200" dirty="0">
                <a:latin typeface="Calibri" panose="020F0502020204030204" pitchFamily="34" charset="0"/>
                <a:cs typeface="Calibri" panose="020F0502020204030204" pitchFamily="34" charset="0"/>
              </a:rPr>
              <a:t> </a:t>
            </a:r>
            <a:r>
              <a:rPr lang="en-US" altLang="vi-VN" sz="2200" dirty="0" err="1">
                <a:latin typeface="Calibri" panose="020F0502020204030204" pitchFamily="34" charset="0"/>
                <a:cs typeface="Calibri" panose="020F0502020204030204" pitchFamily="34" charset="0"/>
              </a:rPr>
              <a:t>xav</a:t>
            </a:r>
            <a:r>
              <a:rPr lang="en-US" altLang="vi-VN" sz="2200" dirty="0">
                <a:latin typeface="Calibri" panose="020F0502020204030204" pitchFamily="34" charset="0"/>
                <a:cs typeface="Calibri" panose="020F0502020204030204" pitchFamily="34" charset="0"/>
              </a:rPr>
              <a:t> zoo </a:t>
            </a:r>
            <a:r>
              <a:rPr lang="en-US" altLang="vi-VN" sz="2200" dirty="0" err="1">
                <a:latin typeface="Calibri" panose="020F0502020204030204" pitchFamily="34" charset="0"/>
                <a:cs typeface="Calibri" panose="020F0502020204030204" pitchFamily="34" charset="0"/>
              </a:rPr>
              <a:t>lawm</a:t>
            </a:r>
            <a:r>
              <a:rPr lang="en-US" altLang="vi-VN" sz="2200" dirty="0">
                <a:latin typeface="Calibri" panose="020F0502020204030204" pitchFamily="34" charset="0"/>
                <a:cs typeface="Calibri" panose="020F0502020204030204" pitchFamily="34" charset="0"/>
              </a:rPr>
              <a:t> </a:t>
            </a:r>
            <a:r>
              <a:rPr lang="en-US" altLang="vi-VN" sz="2200" dirty="0" err="1">
                <a:latin typeface="Calibri" panose="020F0502020204030204" pitchFamily="34" charset="0"/>
                <a:cs typeface="Calibri" panose="020F0502020204030204" pitchFamily="34" charset="0"/>
              </a:rPr>
              <a:t>los</a:t>
            </a:r>
            <a:r>
              <a:rPr lang="vi-VN" sz="2200" dirty="0">
                <a:latin typeface="Calibri" panose="020F0502020204030204" pitchFamily="34" charset="0"/>
                <a:cs typeface="Calibri" panose="020F0502020204030204" pitchFamily="34" charset="0"/>
              </a:rPr>
              <a:t>… ?”</a:t>
            </a:r>
          </a:p>
          <a:p>
            <a:pPr marL="0" lvl="0" indent="0">
              <a:lnSpc>
                <a:spcPct val="120000"/>
              </a:lnSpc>
              <a:spcBef>
                <a:spcPts val="0"/>
              </a:spcBef>
              <a:buFont typeface="+mj-lt"/>
              <a:buAutoNum type="arabicPeriod"/>
            </a:pPr>
            <a:r>
              <a:rPr lang="vi-VN" sz="2200" b="1" dirty="0">
                <a:latin typeface="Calibri" panose="020F0502020204030204" pitchFamily="34" charset="0"/>
                <a:cs typeface="Calibri" panose="020F0502020204030204" pitchFamily="34" charset="0"/>
              </a:rPr>
              <a:t> </a:t>
            </a:r>
            <a:r>
              <a:rPr lang="en-US" sz="2200" b="1" dirty="0" err="1">
                <a:latin typeface="Calibri" panose="020F0502020204030204" pitchFamily="34" charset="0"/>
                <a:cs typeface="Calibri" panose="020F0502020204030204" pitchFamily="34" charset="0"/>
              </a:rPr>
              <a:t>D</a:t>
            </a:r>
            <a:r>
              <a:rPr lang="en-US" altLang="vi-VN" sz="2200" b="1" dirty="0" err="1">
                <a:latin typeface="Calibri" panose="020F0502020204030204" pitchFamily="34" charset="0"/>
                <a:cs typeface="Calibri" panose="020F0502020204030204" pitchFamily="34" charset="0"/>
              </a:rPr>
              <a:t>aws</a:t>
            </a:r>
            <a:r>
              <a:rPr lang="en-US" altLang="vi-VN" sz="2200" b="1" dirty="0">
                <a:latin typeface="Calibri" panose="020F0502020204030204" pitchFamily="34" charset="0"/>
                <a:cs typeface="Calibri" panose="020F0502020204030204" pitchFamily="34" charset="0"/>
              </a:rPr>
              <a:t> teeb meem </a:t>
            </a:r>
            <a:r>
              <a:rPr lang="en-US" altLang="vi-VN" sz="2200" b="1" dirty="0" err="1">
                <a:latin typeface="Calibri" panose="020F0502020204030204" pitchFamily="34" charset="0"/>
                <a:cs typeface="Calibri" panose="020F0502020204030204" pitchFamily="34" charset="0"/>
              </a:rPr>
              <a:t>thiab</a:t>
            </a:r>
            <a:r>
              <a:rPr lang="en-US" altLang="vi-VN" sz="2200" b="1" dirty="0">
                <a:latin typeface="Calibri" panose="020F0502020204030204" pitchFamily="34" charset="0"/>
                <a:cs typeface="Calibri" panose="020F0502020204030204" pitchFamily="34" charset="0"/>
              </a:rPr>
              <a:t> </a:t>
            </a:r>
            <a:r>
              <a:rPr lang="en-US" altLang="vi-VN" sz="2200" b="1" dirty="0" err="1">
                <a:latin typeface="Calibri" panose="020F0502020204030204" pitchFamily="34" charset="0"/>
                <a:cs typeface="Calibri" panose="020F0502020204030204" pitchFamily="34" charset="0"/>
              </a:rPr>
              <a:t>npaj</a:t>
            </a:r>
            <a:r>
              <a:rPr lang="en-US" altLang="vi-VN" sz="2200" b="1" dirty="0">
                <a:latin typeface="Calibri" panose="020F0502020204030204" pitchFamily="34" charset="0"/>
                <a:cs typeface="Calibri" panose="020F0502020204030204" pitchFamily="34" charset="0"/>
              </a:rPr>
              <a:t> </a:t>
            </a:r>
            <a:r>
              <a:rPr lang="en-US" altLang="vi-VN" sz="2200" b="1" dirty="0" err="1">
                <a:latin typeface="Calibri" panose="020F0502020204030204" pitchFamily="34" charset="0"/>
                <a:cs typeface="Calibri" panose="020F0502020204030204" pitchFamily="34" charset="0"/>
              </a:rPr>
              <a:t>homphiaj</a:t>
            </a:r>
            <a:r>
              <a:rPr lang="vi-VN" sz="2200" dirty="0">
                <a:latin typeface="Calibri" panose="020F0502020204030204" pitchFamily="34" charset="0"/>
                <a:cs typeface="Calibri" panose="020F0502020204030204" pitchFamily="34" charset="0"/>
              </a:rPr>
              <a:t> – “</a:t>
            </a:r>
            <a:r>
              <a:rPr lang="en-US" altLang="vi-VN" sz="2200" dirty="0">
                <a:latin typeface="Calibri" panose="020F0502020204030204" pitchFamily="34" charset="0"/>
                <a:cs typeface="Calibri" panose="020F0502020204030204" pitchFamily="34" charset="0"/>
              </a:rPr>
              <a:t>koj xav qhia koj niam koj txiv li cas</a:t>
            </a:r>
            <a:r>
              <a:rPr lang="vi-VN" sz="2200" dirty="0">
                <a:latin typeface="Calibri" panose="020F0502020204030204" pitchFamily="34" charset="0"/>
                <a:cs typeface="Calibri" panose="020F0502020204030204" pitchFamily="34" charset="0"/>
              </a:rPr>
              <a:t>?”</a:t>
            </a:r>
          </a:p>
          <a:p>
            <a:pPr marL="0" lvl="0" indent="0">
              <a:lnSpc>
                <a:spcPct val="120000"/>
              </a:lnSpc>
              <a:spcBef>
                <a:spcPts val="0"/>
              </a:spcBef>
              <a:buFont typeface="+mj-lt"/>
              <a:buAutoNum type="arabicPeriod"/>
            </a:pPr>
            <a:r>
              <a:rPr lang="vi-VN" sz="2200" b="1" dirty="0">
                <a:latin typeface="Calibri" panose="020F0502020204030204" pitchFamily="34" charset="0"/>
                <a:cs typeface="Calibri" panose="020F0502020204030204" pitchFamily="34" charset="0"/>
              </a:rPr>
              <a:t> </a:t>
            </a:r>
            <a:r>
              <a:rPr lang="en-US" altLang="vi-VN" sz="2200" b="1" dirty="0">
                <a:latin typeface="Calibri" panose="020F0502020204030204" pitchFamily="34" charset="0"/>
                <a:cs typeface="Calibri" panose="020F0502020204030204" pitchFamily="34" charset="0"/>
              </a:rPr>
              <a:t>Muab cai thiab cog </a:t>
            </a:r>
            <a:r>
              <a:rPr lang="en-US" altLang="vi-VN" sz="2200" b="1" dirty="0" err="1">
                <a:latin typeface="Calibri" panose="020F0502020204030204" pitchFamily="34" charset="0"/>
                <a:cs typeface="Calibri" panose="020F0502020204030204" pitchFamily="34" charset="0"/>
              </a:rPr>
              <a:t>lus</a:t>
            </a:r>
            <a:r>
              <a:rPr lang="en-US" altLang="vi-VN" sz="2200" b="1" dirty="0">
                <a:latin typeface="Calibri" panose="020F0502020204030204" pitchFamily="34" charset="0"/>
                <a:cs typeface="Calibri" panose="020F0502020204030204" pitchFamily="34" charset="0"/>
              </a:rPr>
              <a:t> </a:t>
            </a:r>
            <a:r>
              <a:rPr lang="en-US" altLang="vi-VN" sz="2200" b="1" dirty="0" err="1">
                <a:latin typeface="Calibri" panose="020F0502020204030204" pitchFamily="34" charset="0"/>
                <a:cs typeface="Calibri" panose="020F0502020204030204" pitchFamily="34" charset="0"/>
              </a:rPr>
              <a:t>rau</a:t>
            </a:r>
            <a:r>
              <a:rPr lang="en-US" altLang="vi-VN" sz="2200" b="1" dirty="0">
                <a:latin typeface="Calibri" panose="020F0502020204030204" pitchFamily="34" charset="0"/>
                <a:cs typeface="Calibri" panose="020F0502020204030204" pitchFamily="34" charset="0"/>
              </a:rPr>
              <a:t> </a:t>
            </a:r>
            <a:r>
              <a:rPr lang="en-US" altLang="vi-VN" sz="2200" b="1" dirty="0" err="1">
                <a:latin typeface="Calibri" panose="020F0502020204030204" pitchFamily="34" charset="0"/>
                <a:cs typeface="Calibri" panose="020F0502020204030204" pitchFamily="34" charset="0"/>
              </a:rPr>
              <a:t>nws</a:t>
            </a:r>
            <a:r>
              <a:rPr lang="vi-VN" sz="2200" b="1" dirty="0">
                <a:latin typeface="Calibri" panose="020F0502020204030204" pitchFamily="34" charset="0"/>
                <a:cs typeface="Calibri" panose="020F0502020204030204" pitchFamily="34" charset="0"/>
              </a:rPr>
              <a:t> </a:t>
            </a:r>
            <a:r>
              <a:rPr lang="vi-VN" sz="2200" dirty="0">
                <a:latin typeface="Calibri" panose="020F0502020204030204" pitchFamily="34" charset="0"/>
                <a:cs typeface="Calibri" panose="020F0502020204030204" pitchFamily="34" charset="0"/>
              </a:rPr>
              <a:t> – </a:t>
            </a:r>
            <a:r>
              <a:rPr lang="en-US" altLang="vi-VN" sz="2200" dirty="0">
                <a:latin typeface="Calibri" panose="020F0502020204030204" pitchFamily="34" charset="0"/>
                <a:cs typeface="Calibri" panose="020F0502020204030204" pitchFamily="34" charset="0"/>
              </a:rPr>
              <a:t>Muab ntaub ntawv</a:t>
            </a:r>
            <a:r>
              <a:rPr lang="vi-VN" sz="2200" dirty="0">
                <a:latin typeface="Calibri" panose="020F0502020204030204" pitchFamily="34" charset="0"/>
                <a:cs typeface="Calibri" panose="020F0502020204030204" pitchFamily="34" charset="0"/>
              </a:rPr>
              <a:t>. </a:t>
            </a:r>
            <a:r>
              <a:rPr lang="en-US" altLang="vi-VN" sz="2200" dirty="0">
                <a:latin typeface="Calibri" panose="020F0502020204030204" pitchFamily="34" charset="0"/>
                <a:cs typeface="Calibri" panose="020F0502020204030204" pitchFamily="34" charset="0"/>
              </a:rPr>
              <a:t>npaj rau ib ob hnub tom ntej. Muab xov tooj</a:t>
            </a:r>
            <a:r>
              <a:rPr lang="vi-VN" sz="2200" dirty="0">
                <a:latin typeface="Calibri" panose="020F0502020204030204" pitchFamily="34" charset="0"/>
                <a:cs typeface="Calibri" panose="020F0502020204030204" pitchFamily="34" charset="0"/>
              </a:rPr>
              <a:t>.</a:t>
            </a:r>
            <a:r>
              <a:rPr lang="en-US" altLang="vi-VN" sz="2200" dirty="0">
                <a:latin typeface="Calibri" panose="020F0502020204030204" pitchFamily="34" charset="0"/>
                <a:cs typeface="Calibri" panose="020F0502020204030204" pitchFamily="34" charset="0"/>
              </a:rPr>
              <a:t> </a:t>
            </a:r>
            <a:r>
              <a:rPr lang="en-US" altLang="vi-VN" sz="2200" dirty="0" err="1">
                <a:latin typeface="Calibri" panose="020F0502020204030204" pitchFamily="34" charset="0"/>
                <a:cs typeface="Calibri" panose="020F0502020204030204" pitchFamily="34" charset="0"/>
              </a:rPr>
              <a:t>Paub</a:t>
            </a:r>
            <a:r>
              <a:rPr lang="en-US" altLang="vi-VN" sz="2200" dirty="0">
                <a:latin typeface="Calibri" panose="020F0502020204030204" pitchFamily="34" charset="0"/>
                <a:cs typeface="Calibri" panose="020F0502020204030204" pitchFamily="34" charset="0"/>
              </a:rPr>
              <a:t> </a:t>
            </a:r>
            <a:r>
              <a:rPr lang="en-US" altLang="vi-VN" sz="2200" dirty="0" err="1">
                <a:latin typeface="Calibri" panose="020F0502020204030204" pitchFamily="34" charset="0"/>
                <a:cs typeface="Calibri" panose="020F0502020204030204" pitchFamily="34" charset="0"/>
              </a:rPr>
              <a:t>meej</a:t>
            </a:r>
            <a:r>
              <a:rPr lang="en-US" altLang="vi-VN" sz="2200" dirty="0">
                <a:latin typeface="Calibri" panose="020F0502020204030204" pitchFamily="34" charset="0"/>
                <a:cs typeface="Calibri" panose="020F0502020204030204" pitchFamily="34" charset="0"/>
              </a:rPr>
              <a:t> </a:t>
            </a:r>
            <a:r>
              <a:rPr lang="en-US" altLang="vi-VN" sz="2200" dirty="0" err="1">
                <a:latin typeface="Calibri" panose="020F0502020204030204" pitchFamily="34" charset="0"/>
                <a:cs typeface="Calibri" panose="020F0502020204030204" pitchFamily="34" charset="0"/>
              </a:rPr>
              <a:t>tias</a:t>
            </a:r>
            <a:r>
              <a:rPr lang="en-US" altLang="vi-VN" sz="2200" dirty="0">
                <a:latin typeface="Calibri" panose="020F0502020204030204" pitchFamily="34" charset="0"/>
                <a:cs typeface="Calibri" panose="020F0502020204030204" pitchFamily="34" charset="0"/>
              </a:rPr>
              <a:t> koj yeej yuav pab nws</a:t>
            </a:r>
            <a:r>
              <a:rPr lang="vi-VN" sz="2200" dirty="0">
                <a:latin typeface="Calibri" panose="020F0502020204030204" pitchFamily="34" charset="0"/>
                <a:cs typeface="Calibri" panose="020F0502020204030204" pitchFamily="34" charset="0"/>
              </a:rPr>
              <a:t>.</a:t>
            </a:r>
          </a:p>
          <a:p>
            <a:pPr marL="0" lvl="0" indent="0">
              <a:lnSpc>
                <a:spcPct val="120000"/>
              </a:lnSpc>
              <a:spcBef>
                <a:spcPts val="0"/>
              </a:spcBef>
              <a:buFont typeface="+mj-lt"/>
              <a:buAutoNum type="arabicPeriod"/>
            </a:pPr>
            <a:r>
              <a:rPr lang="vi-VN" sz="2200" b="1" dirty="0">
                <a:latin typeface="Calibri" panose="020F0502020204030204" pitchFamily="34" charset="0"/>
                <a:cs typeface="Calibri" panose="020F0502020204030204" pitchFamily="34" charset="0"/>
              </a:rPr>
              <a:t> </a:t>
            </a:r>
            <a:r>
              <a:rPr lang="en-US" altLang="vi-VN" sz="2200" b="1" dirty="0">
                <a:latin typeface="Calibri" panose="020F0502020204030204" pitchFamily="34" charset="0"/>
                <a:cs typeface="Calibri" panose="020F0502020204030204" pitchFamily="34" charset="0"/>
              </a:rPr>
              <a:t>Saib xyuas thiab tawm tswv yim</a:t>
            </a:r>
            <a:r>
              <a:rPr lang="vi-VN" sz="2200" dirty="0">
                <a:latin typeface="Calibri" panose="020F0502020204030204" pitchFamily="34" charset="0"/>
                <a:cs typeface="Calibri" panose="020F0502020204030204" pitchFamily="34" charset="0"/>
              </a:rPr>
              <a:t> –</a:t>
            </a:r>
            <a:r>
              <a:rPr lang="en-US" altLang="vi-VN" sz="2200" dirty="0">
                <a:latin typeface="Calibri" panose="020F0502020204030204" pitchFamily="34" charset="0"/>
                <a:cs typeface="Calibri" panose="020F0502020204030204" pitchFamily="34" charset="0"/>
              </a:rPr>
              <a:t> </a:t>
            </a:r>
            <a:r>
              <a:rPr lang="en-US" altLang="vi-VN" sz="2200" dirty="0" err="1">
                <a:latin typeface="Calibri" panose="020F0502020204030204" pitchFamily="34" charset="0"/>
                <a:cs typeface="Calibri" panose="020F0502020204030204" pitchFamily="34" charset="0"/>
              </a:rPr>
              <a:t>Tshuaj</a:t>
            </a:r>
            <a:r>
              <a:rPr lang="en-US" altLang="vi-VN" sz="2200" dirty="0">
                <a:latin typeface="Calibri" panose="020F0502020204030204" pitchFamily="34" charset="0"/>
                <a:cs typeface="Calibri" panose="020F0502020204030204" pitchFamily="34" charset="0"/>
              </a:rPr>
              <a:t> xyuas tej teeb </a:t>
            </a:r>
            <a:r>
              <a:rPr lang="en-US" altLang="vi-VN" sz="2200" dirty="0" err="1">
                <a:latin typeface="Calibri" panose="020F0502020204030204" pitchFamily="34" charset="0"/>
                <a:cs typeface="Calibri" panose="020F0502020204030204" pitchFamily="34" charset="0"/>
              </a:rPr>
              <a:t>meem</a:t>
            </a:r>
            <a:r>
              <a:rPr lang="en-US" altLang="vi-VN" sz="2200" dirty="0">
                <a:latin typeface="Calibri" panose="020F0502020204030204" pitchFamily="34" charset="0"/>
                <a:cs typeface="Calibri" panose="020F0502020204030204" pitchFamily="34" charset="0"/>
              </a:rPr>
              <a:t> </a:t>
            </a:r>
            <a:r>
              <a:rPr lang="en-US" altLang="vi-VN" sz="2200" dirty="0" err="1">
                <a:latin typeface="Calibri" panose="020F0502020204030204" pitchFamily="34" charset="0"/>
                <a:cs typeface="Calibri" panose="020F0502020204030204" pitchFamily="34" charset="0"/>
              </a:rPr>
              <a:t>tabtom</a:t>
            </a:r>
            <a:r>
              <a:rPr lang="en-US" altLang="vi-VN" sz="2200" dirty="0">
                <a:latin typeface="Calibri" panose="020F0502020204030204" pitchFamily="34" charset="0"/>
                <a:cs typeface="Calibri" panose="020F0502020204030204" pitchFamily="34" charset="0"/>
              </a:rPr>
              <a:t> tshwm sim</a:t>
            </a:r>
            <a:r>
              <a:rPr lang="vi-VN" sz="2200" dirty="0">
                <a:latin typeface="Calibri" panose="020F0502020204030204" pitchFamily="34" charset="0"/>
                <a:cs typeface="Calibri" panose="020F0502020204030204" pitchFamily="34" charset="0"/>
              </a:rPr>
              <a:t>. </a:t>
            </a:r>
            <a:r>
              <a:rPr lang="en-US" altLang="vi-VN" sz="2200" dirty="0" err="1">
                <a:latin typeface="Calibri" panose="020F0502020204030204" pitchFamily="34" charset="0"/>
                <a:cs typeface="Calibri" panose="020F0502020204030204" pitchFamily="34" charset="0"/>
              </a:rPr>
              <a:t>Qhia</a:t>
            </a:r>
            <a:r>
              <a:rPr lang="en-US" altLang="vi-VN" sz="2200" dirty="0">
                <a:latin typeface="Calibri" panose="020F0502020204030204" pitchFamily="34" charset="0"/>
                <a:cs typeface="Calibri" panose="020F0502020204030204" pitchFamily="34" charset="0"/>
              </a:rPr>
              <a:t> </a:t>
            </a:r>
            <a:r>
              <a:rPr lang="en-US" altLang="vi-VN" sz="2200" dirty="0" err="1">
                <a:latin typeface="Calibri" panose="020F0502020204030204" pitchFamily="34" charset="0"/>
                <a:cs typeface="Calibri" panose="020F0502020204030204" pitchFamily="34" charset="0"/>
              </a:rPr>
              <a:t>rau</a:t>
            </a:r>
            <a:r>
              <a:rPr lang="en-US" altLang="vi-VN" sz="2200" dirty="0">
                <a:latin typeface="Calibri" panose="020F0502020204030204" pitchFamily="34" charset="0"/>
                <a:cs typeface="Calibri" panose="020F0502020204030204" pitchFamily="34" charset="0"/>
              </a:rPr>
              <a:t> </a:t>
            </a:r>
            <a:r>
              <a:rPr lang="en-US" altLang="vi-VN" sz="2200" dirty="0" err="1">
                <a:latin typeface="Calibri" panose="020F0502020204030204" pitchFamily="34" charset="0"/>
                <a:cs typeface="Calibri" panose="020F0502020204030204" pitchFamily="34" charset="0"/>
              </a:rPr>
              <a:t>nws</a:t>
            </a:r>
            <a:r>
              <a:rPr lang="en-US" altLang="vi-VN" sz="2200" dirty="0">
                <a:latin typeface="Calibri" panose="020F0502020204030204" pitchFamily="34" charset="0"/>
                <a:cs typeface="Calibri" panose="020F0502020204030204" pitchFamily="34" charset="0"/>
              </a:rPr>
              <a:t> txog txoj kev los </a:t>
            </a:r>
            <a:r>
              <a:rPr lang="en-US" altLang="vi-VN" sz="2200" dirty="0" err="1">
                <a:latin typeface="Calibri" panose="020F0502020204030204" pitchFamily="34" charset="0"/>
                <a:cs typeface="Calibri" panose="020F0502020204030204" pitchFamily="34" charset="0"/>
              </a:rPr>
              <a:t>ua ib</a:t>
            </a:r>
            <a:r>
              <a:rPr lang="en-US" altLang="vi-VN" sz="2200" dirty="0">
                <a:latin typeface="Calibri" panose="020F0502020204030204" pitchFamily="34" charset="0"/>
                <a:cs typeface="Calibri" panose="020F0502020204030204" pitchFamily="34" charset="0"/>
              </a:rPr>
              <a:t> </a:t>
            </a:r>
            <a:r>
              <a:rPr lang="en-US" altLang="vi-VN" sz="2200" dirty="0" err="1">
                <a:latin typeface="Calibri" panose="020F0502020204030204" pitchFamily="34" charset="0"/>
                <a:cs typeface="Calibri" panose="020F0502020204030204" pitchFamily="34" charset="0"/>
              </a:rPr>
              <a:t>niam</a:t>
            </a:r>
            <a:r>
              <a:rPr lang="en-US" altLang="vi-VN" sz="2200" dirty="0">
                <a:latin typeface="Calibri" panose="020F0502020204030204" pitchFamily="34" charset="0"/>
                <a:cs typeface="Calibri" panose="020F0502020204030204" pitchFamily="34" charset="0"/>
              </a:rPr>
              <a:t> leej txiv</a:t>
            </a:r>
            <a:r>
              <a:rPr lang="vi-VN" sz="2200" dirty="0">
                <a:latin typeface="Calibri" panose="020F0502020204030204" pitchFamily="34" charset="0"/>
                <a:cs typeface="Calibri" panose="020F0502020204030204" pitchFamily="34" charset="0"/>
              </a:rPr>
              <a:t>.</a:t>
            </a:r>
            <a:endParaRPr lang="en-US" sz="2200" dirty="0">
              <a:latin typeface="Calibri" panose="020F0502020204030204" pitchFamily="34" charset="0"/>
              <a:cs typeface="Calibri" panose="020F0502020204030204" pitchFamily="34" charset="0"/>
            </a:endParaRPr>
          </a:p>
        </p:txBody>
      </p:sp>
      <p:sp>
        <p:nvSpPr>
          <p:cNvPr id="2" name="TextBox 1"/>
          <p:cNvSpPr txBox="1"/>
          <p:nvPr/>
        </p:nvSpPr>
        <p:spPr>
          <a:xfrm>
            <a:off x="3174061" y="929990"/>
            <a:ext cx="9017939" cy="954107"/>
          </a:xfrm>
          <a:prstGeom prst="rect">
            <a:avLst/>
          </a:prstGeom>
          <a:noFill/>
        </p:spPr>
        <p:txBody>
          <a:bodyPr wrap="square" rtlCol="0">
            <a:spAutoFit/>
          </a:bodyPr>
          <a:lstStyle/>
          <a:p>
            <a:r>
              <a:rPr lang="en-US" sz="2400" dirty="0" err="1">
                <a:latin typeface="Times New Roman" panose="02020603050405020304" pitchFamily="18" charset="0"/>
                <a:cs typeface="Times New Roman" panose="02020603050405020304" pitchFamily="18" charset="0"/>
              </a:rPr>
              <a:t>Totaub</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tias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kev</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pab</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daws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teeb</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meem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thaum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cev</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xeeb</a:t>
            </a:r>
            <a:r>
              <a:rPr lang="en-US" sz="2400" dirty="0">
                <a:latin typeface="Times New Roman" panose="02020603050405020304" pitchFamily="18" charset="0"/>
                <a:cs typeface="Times New Roman" panose="02020603050405020304" pitchFamily="18" charset="0"/>
              </a:rPr>
              <a:t> tub zoo li </a:t>
            </a:r>
            <a:r>
              <a:rPr lang="en-US" sz="2800" b="1" dirty="0" err="1">
                <a:latin typeface="Times New Roman" panose="02020603050405020304" pitchFamily="18" charset="0"/>
                <a:cs typeface="Times New Roman" panose="02020603050405020304" pitchFamily="18" charset="0"/>
              </a:rPr>
              <a:t>ib</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txheej</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txheem</a:t>
            </a:r>
            <a:r>
              <a:rPr lang="en-US" sz="2800" b="1" dirty="0">
                <a:latin typeface="Times New Roman" panose="02020603050405020304" pitchFamily="18" charset="0"/>
                <a:cs typeface="Times New Roman" panose="02020603050405020304" pitchFamily="18" charset="0"/>
              </a:rPr>
              <a:t>.</a:t>
            </a:r>
          </a:p>
        </p:txBody>
      </p:sp>
      <p:grpSp>
        <p:nvGrpSpPr>
          <p:cNvPr id="4" name="Group 3"/>
          <p:cNvGrpSpPr/>
          <p:nvPr/>
        </p:nvGrpSpPr>
        <p:grpSpPr>
          <a:xfrm>
            <a:off x="-88900" y="1"/>
            <a:ext cx="12280900" cy="891540"/>
            <a:chOff x="-192" y="0"/>
            <a:chExt cx="12192192" cy="1187777"/>
          </a:xfrm>
        </p:grpSpPr>
        <p:sp>
          <p:nvSpPr>
            <p:cNvPr id="7" name="Rectangle 6"/>
            <p:cNvSpPr/>
            <p:nvPr/>
          </p:nvSpPr>
          <p:spPr>
            <a:xfrm>
              <a:off x="0" y="0"/>
              <a:ext cx="12192000" cy="1059989"/>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92" y="0"/>
              <a:ext cx="12192192" cy="1187777"/>
            </a:xfrm>
            <a:prstGeom prst="rect">
              <a:avLst/>
            </a:prstGeom>
            <a:noFill/>
          </p:spPr>
          <p:txBody>
            <a:bodyPr wrap="square" rtlCol="0">
              <a:noAutofit/>
            </a:bodyPr>
            <a:lstStyle/>
            <a:p>
              <a:pPr algn="ctr"/>
              <a:r>
                <a:rPr lang="en-US" sz="4400" b="1" dirty="0">
                  <a:solidFill>
                    <a:srgbClr val="FF0000"/>
                  </a:solidFill>
                  <a:latin typeface="Calibri" panose="020F0502020204030204" pitchFamily="34" charset="0"/>
                  <a:cs typeface="Calibri" panose="020F0502020204030204" pitchFamily="34" charset="0"/>
                  <a:sym typeface="+mn-ea"/>
                </a:rPr>
                <a:t>PAB DAWS TEEB MEEM THAUM CEV XEEB TUB</a:t>
              </a:r>
              <a:endParaRPr lang="en-US" sz="4400" b="1" dirty="0">
                <a:solidFill>
                  <a:srgbClr val="FF0000"/>
                </a:solidFill>
                <a:latin typeface="Calibri" panose="020F0502020204030204" pitchFamily="34" charset="0"/>
                <a:cs typeface="Calibri" panose="020F0502020204030204" pitchFamily="34" charset="0"/>
              </a:endParaRPr>
            </a:p>
            <a:p>
              <a:endParaRPr lang="en-US" sz="4800" b="1" dirty="0">
                <a:solidFill>
                  <a:srgbClr val="FF0000"/>
                </a:solidFill>
                <a:latin typeface="Calibri" panose="020F0502020204030204" pitchFamily="34" charset="0"/>
                <a:cs typeface="Calibri" panose="020F0502020204030204" pitchFamily="34" charset="0"/>
              </a:endParaRPr>
            </a:p>
          </p:txBody>
        </p:sp>
      </p:grpSp>
      <p:sp>
        <p:nvSpPr>
          <p:cNvPr id="12" name="TextBox 11"/>
          <p:cNvSpPr txBox="1"/>
          <p:nvPr/>
        </p:nvSpPr>
        <p:spPr>
          <a:xfrm>
            <a:off x="303354" y="4060927"/>
            <a:ext cx="2713851" cy="2246769"/>
          </a:xfrm>
          <a:prstGeom prst="rect">
            <a:avLst/>
          </a:prstGeom>
          <a:noFill/>
          <a:ln>
            <a:solidFill>
              <a:schemeClr val="accent1">
                <a:lumMod val="75000"/>
              </a:schemeClr>
            </a:solidFill>
          </a:ln>
        </p:spPr>
        <p:txBody>
          <a:bodyPr wrap="square" rtlCol="0">
            <a:spAutoFit/>
          </a:bodyPr>
          <a:lstStyle/>
          <a:p>
            <a:r>
              <a:rPr lang="vi-VN" sz="2000" dirty="0">
                <a:solidFill>
                  <a:srgbClr val="0070C0"/>
                </a:solidFill>
              </a:rPr>
              <a:t>:</a:t>
            </a:r>
            <a:r>
              <a:rPr lang="en-US" altLang="vi-VN" sz="2000" dirty="0">
                <a:solidFill>
                  <a:srgbClr val="0070C0"/>
                </a:solidFill>
              </a:rPr>
              <a:t>Qhia txog cov theem thiab cov ntsiab lus hloov pauv hauv cov txheej txheem tawm tswv yim daws teeb meem lossis ua raws li </a:t>
            </a:r>
            <a:r>
              <a:rPr lang="en-US" altLang="vi-VN" sz="2000" dirty="0" err="1">
                <a:solidFill>
                  <a:srgbClr val="0070C0"/>
                </a:solidFill>
              </a:rPr>
              <a:t>daim</a:t>
            </a:r>
            <a:r>
              <a:rPr lang="en-US" altLang="vi-VN" sz="2000" dirty="0">
                <a:solidFill>
                  <a:srgbClr val="0070C0"/>
                </a:solidFill>
              </a:rPr>
              <a:t> </a:t>
            </a:r>
            <a:r>
              <a:rPr lang="en-US" altLang="vi-VN" sz="2000" dirty="0" err="1">
                <a:solidFill>
                  <a:srgbClr val="0070C0"/>
                </a:solidFill>
              </a:rPr>
              <a:t>ntawv</a:t>
            </a:r>
            <a:r>
              <a:rPr lang="en-US" altLang="vi-VN" sz="2000" dirty="0">
                <a:solidFill>
                  <a:srgbClr val="0070C0"/>
                </a:solidFill>
              </a:rPr>
              <a:t> </a:t>
            </a:r>
            <a:r>
              <a:rPr lang="en-US" altLang="vi-VN" sz="2000" dirty="0" err="1">
                <a:solidFill>
                  <a:srgbClr val="0070C0"/>
                </a:solidFill>
              </a:rPr>
              <a:t>qhia</a:t>
            </a:r>
            <a:r>
              <a:rPr lang="en-US" altLang="vi-VN" sz="2000" dirty="0">
                <a:solidFill>
                  <a:srgbClr val="0070C0"/>
                </a:solidFill>
              </a:rPr>
              <a:t> no:</a:t>
            </a:r>
            <a:endParaRPr lang="en-US" altLang="vi-VN" sz="2000" dirty="0">
              <a:solidFill>
                <a:srgbClr val="0070C0"/>
              </a:solidFill>
              <a:sym typeface="+mn-ea"/>
            </a:endParaRPr>
          </a:p>
        </p:txBody>
      </p:sp>
      <p:pic>
        <p:nvPicPr>
          <p:cNvPr id="1026" name="Picture 2" descr="7,000+ Stepping Stones Stock Photos, Pictures &amp; Royalty-Free Images -  iStock | Steps, Stepping stones water, Path"/>
          <p:cNvPicPr>
            <a:picLocks noChangeAspect="1" noChangeArrowheads="1"/>
          </p:cNvPicPr>
          <p:nvPr/>
        </p:nvPicPr>
        <p:blipFill rotWithShape="1">
          <a:blip r:embed="rId4">
            <a:extLst>
              <a:ext uri="{28A0092B-C50C-407E-A947-70E740481C1C}">
                <a14:useLocalDpi xmlns:a14="http://schemas.microsoft.com/office/drawing/2010/main" val="0"/>
              </a:ext>
            </a:extLst>
          </a:blip>
          <a:srcRect l="7319" r="4074"/>
          <a:stretch>
            <a:fillRect/>
          </a:stretch>
        </p:blipFill>
        <p:spPr bwMode="auto">
          <a:xfrm>
            <a:off x="224926" y="1097313"/>
            <a:ext cx="2792279" cy="2757842"/>
          </a:xfrm>
          <a:prstGeom prst="roundRect">
            <a:avLst>
              <a:gd name="adj" fmla="val 7021"/>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p:nvPr/>
        </p:nvGrpSpPr>
        <p:grpSpPr>
          <a:xfrm>
            <a:off x="-635" y="0"/>
            <a:ext cx="12192635" cy="1325880"/>
            <a:chOff x="-635" y="0"/>
            <a:chExt cx="12192635" cy="1325880"/>
          </a:xfrm>
        </p:grpSpPr>
        <p:sp>
          <p:nvSpPr>
            <p:cNvPr id="3" name="Rectangle 2"/>
            <p:cNvSpPr/>
            <p:nvPr/>
          </p:nvSpPr>
          <p:spPr>
            <a:xfrm>
              <a:off x="0" y="0"/>
              <a:ext cx="12192000" cy="1059989"/>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12999" y="95064"/>
              <a:ext cx="5045710" cy="398780"/>
            </a:xfrm>
            <a:prstGeom prst="rect">
              <a:avLst/>
            </a:prstGeom>
            <a:noFill/>
          </p:spPr>
          <p:txBody>
            <a:bodyPr wrap="none" rtlCol="0">
              <a:spAutoFit/>
            </a:bodyPr>
            <a:lstStyle/>
            <a:p>
              <a:r>
                <a:rPr lang="en-US" sz="2000" b="1" dirty="0">
                  <a:solidFill>
                    <a:srgbClr val="FF0000"/>
                  </a:solidFill>
                  <a:latin typeface="Calibri" panose="020F0502020204030204" pitchFamily="34" charset="0"/>
                  <a:cs typeface="Calibri" panose="020F0502020204030204" pitchFamily="34" charset="0"/>
                </a:rPr>
                <a:t>PAB DAWS TEEB MEEM THAUM CEV XEEB TUB</a:t>
              </a:r>
            </a:p>
          </p:txBody>
        </p:sp>
        <p:sp>
          <p:nvSpPr>
            <p:cNvPr id="8" name="TextBox 7"/>
            <p:cNvSpPr txBox="1"/>
            <p:nvPr/>
          </p:nvSpPr>
          <p:spPr>
            <a:xfrm>
              <a:off x="-635" y="372745"/>
              <a:ext cx="12028805" cy="953135"/>
            </a:xfrm>
            <a:prstGeom prst="rect">
              <a:avLst/>
            </a:prstGeom>
            <a:noFill/>
          </p:spPr>
          <p:txBody>
            <a:bodyPr wrap="square" rtlCol="0">
              <a:spAutoFit/>
            </a:bodyPr>
            <a:lstStyle/>
            <a:p>
              <a:pPr algn="ctr"/>
              <a:r>
                <a:rPr lang="en-US" sz="2800" dirty="0" err="1">
                  <a:sym typeface="+mn-ea"/>
                </a:rPr>
                <a:t>To taub tias kev pab daws teeb meem thaum cev xeeb tub zoo li </a:t>
              </a:r>
              <a:r>
                <a:rPr lang="en-US" sz="2800" dirty="0" err="1">
                  <a:solidFill>
                    <a:srgbClr val="FF0000"/>
                  </a:solidFill>
                  <a:sym typeface="+mn-ea"/>
                </a:rPr>
                <a:t>ib txheej txheem</a:t>
              </a:r>
              <a:r>
                <a:rPr lang="en-US" sz="2800" dirty="0">
                  <a:sym typeface="+mn-ea"/>
                </a:rPr>
                <a:t> </a:t>
              </a:r>
              <a:endParaRPr lang="en-US" sz="2800" b="1" dirty="0">
                <a:solidFill>
                  <a:srgbClr val="C00000"/>
                </a:solidFill>
              </a:endParaRPr>
            </a:p>
            <a:p>
              <a:pPr algn="ctr"/>
              <a:endParaRPr lang="en-US" sz="2800" b="1" dirty="0">
                <a:solidFill>
                  <a:srgbClr val="C00000"/>
                </a:solidFill>
              </a:endParaRPr>
            </a:p>
          </p:txBody>
        </p:sp>
      </p:grpSp>
      <p:sp>
        <p:nvSpPr>
          <p:cNvPr id="11" name="TextBox 10"/>
          <p:cNvSpPr txBox="1"/>
          <p:nvPr/>
        </p:nvSpPr>
        <p:spPr>
          <a:xfrm>
            <a:off x="112999" y="1297067"/>
            <a:ext cx="11563615" cy="461665"/>
          </a:xfrm>
          <a:prstGeom prst="rect">
            <a:avLst/>
          </a:prstGeom>
          <a:noFill/>
        </p:spPr>
        <p:txBody>
          <a:bodyPr wrap="none" rtlCol="0">
            <a:spAutoFit/>
          </a:bodyPr>
          <a:lstStyle/>
          <a:p>
            <a:r>
              <a:rPr lang="en-US" sz="2400" b="1" dirty="0">
                <a:solidFill>
                  <a:srgbClr val="C00000"/>
                </a:solidFill>
              </a:rPr>
              <a:t>Theem 1: </a:t>
            </a:r>
            <a:r>
              <a:rPr lang="en-US" sz="2400" b="1" dirty="0"/>
              <a:t>Mloog thiab txhawb siab</a:t>
            </a:r>
            <a:r>
              <a:rPr lang="en-US" sz="2400" dirty="0"/>
              <a:t> – </a:t>
            </a:r>
            <a:r>
              <a:rPr lang="en-US" sz="2400" b="1" dirty="0"/>
              <a:t>Sib </a:t>
            </a:r>
            <a:r>
              <a:rPr lang="en-US" sz="2400" b="1" dirty="0" err="1"/>
              <a:t>txuas</a:t>
            </a:r>
            <a:r>
              <a:rPr lang="en-US" sz="2400" b="1" dirty="0"/>
              <a:t>, </a:t>
            </a:r>
            <a:r>
              <a:rPr lang="en-US" sz="2400" b="1" dirty="0" err="1"/>
              <a:t>tsim</a:t>
            </a:r>
            <a:r>
              <a:rPr lang="en-US" sz="2400" b="1" dirty="0"/>
              <a:t> kev ntseeg </a:t>
            </a:r>
            <a:r>
              <a:rPr lang="en-US" sz="2400" b="1" dirty="0" err="1"/>
              <a:t>siab</a:t>
            </a:r>
            <a:r>
              <a:rPr lang="en-US" sz="2400" b="1" dirty="0"/>
              <a:t> </a:t>
            </a:r>
            <a:r>
              <a:rPr lang="en-US" sz="2400" b="1" dirty="0" err="1"/>
              <a:t>thiab</a:t>
            </a:r>
            <a:r>
              <a:rPr lang="en-US" sz="2400" b="1" dirty="0"/>
              <a:t> paub txog nws.</a:t>
            </a:r>
          </a:p>
        </p:txBody>
      </p:sp>
      <p:sp>
        <p:nvSpPr>
          <p:cNvPr id="12" name="TextBox 11"/>
          <p:cNvSpPr txBox="1"/>
          <p:nvPr/>
        </p:nvSpPr>
        <p:spPr>
          <a:xfrm>
            <a:off x="272144" y="1917550"/>
            <a:ext cx="11756570" cy="4707890"/>
          </a:xfrm>
          <a:prstGeom prst="rect">
            <a:avLst/>
          </a:prstGeom>
          <a:noFill/>
        </p:spPr>
        <p:txBody>
          <a:bodyPr wrap="square" rtlCol="0">
            <a:spAutoFit/>
          </a:bodyPr>
          <a:lstStyle/>
          <a:p>
            <a:pPr marL="342900" indent="-342900" algn="just">
              <a:lnSpc>
                <a:spcPct val="125000"/>
              </a:lnSpc>
              <a:spcAft>
                <a:spcPts val="600"/>
              </a:spcAft>
              <a:buFont typeface="Arial" panose="020B0604020202020204" pitchFamily="34" charset="0"/>
              <a:buChar char="•"/>
            </a:pPr>
            <a:r>
              <a:rPr lang="en-US" altLang="vi-VN" sz="2000" b="1" dirty="0"/>
              <a:t>Txhawb nws tias </a:t>
            </a:r>
            <a:r>
              <a:rPr lang="en-US" altLang="vi-VN" sz="2000" dirty="0"/>
              <a:t>koj nyob ntawm no pab nws mus txog </a:t>
            </a:r>
            <a:r>
              <a:rPr lang="en-US" altLang="vi-VN" sz="2000" dirty="0" err="1"/>
              <a:t>thaum</a:t>
            </a:r>
            <a:r>
              <a:rPr lang="en-US" altLang="vi-VN" sz="2000" dirty="0"/>
              <a:t> </a:t>
            </a:r>
            <a:r>
              <a:rPr lang="en-US" altLang="vi-VN" sz="2000" dirty="0" err="1"/>
              <a:t>kawg</a:t>
            </a:r>
            <a:r>
              <a:rPr lang="en-US" altLang="vi-VN" sz="2000" dirty="0"/>
              <a:t>! Hu nws lub </a:t>
            </a:r>
            <a:r>
              <a:rPr lang="en-US" altLang="vi-VN" sz="2000" dirty="0" err="1"/>
              <a:t>npe</a:t>
            </a:r>
            <a:r>
              <a:rPr lang="en-US" altLang="vi-VN" sz="2000" dirty="0"/>
              <a:t> </a:t>
            </a:r>
            <a:r>
              <a:rPr lang="en-US" altLang="vi-VN" sz="2000" dirty="0" err="1"/>
              <a:t>tsis</a:t>
            </a:r>
            <a:r>
              <a:rPr lang="en-US" altLang="vi-VN" sz="2000" dirty="0"/>
              <a:t> </a:t>
            </a:r>
            <a:r>
              <a:rPr lang="en-US" altLang="vi-VN" sz="2000" dirty="0" err="1"/>
              <a:t>tseg</a:t>
            </a:r>
            <a:r>
              <a:rPr lang="en-US" altLang="vi-VN" sz="2000" dirty="0"/>
              <a:t>.</a:t>
            </a:r>
          </a:p>
          <a:p>
            <a:pPr marL="342900" indent="-342900" algn="just">
              <a:lnSpc>
                <a:spcPct val="125000"/>
              </a:lnSpc>
              <a:spcAft>
                <a:spcPts val="600"/>
              </a:spcAft>
              <a:buFont typeface="Arial" panose="020B0604020202020204" pitchFamily="34" charset="0"/>
              <a:buChar char="•"/>
            </a:pPr>
            <a:r>
              <a:rPr lang="en-US" altLang="vi-VN" sz="2000" b="1" dirty="0" err="1"/>
              <a:t>Nug</a:t>
            </a:r>
            <a:r>
              <a:rPr lang="en-US" altLang="vi-VN" sz="2000" b="1" dirty="0"/>
              <a:t> </a:t>
            </a:r>
            <a:r>
              <a:rPr lang="en-US" altLang="vi-VN" sz="2000" b="1" dirty="0" err="1"/>
              <a:t>nws</a:t>
            </a:r>
            <a:r>
              <a:rPr lang="en-US" altLang="vi-VN" sz="2000" b="1" dirty="0"/>
              <a:t> </a:t>
            </a:r>
            <a:r>
              <a:rPr lang="en-US" altLang="vi-VN" sz="2000" b="1" dirty="0" err="1"/>
              <a:t>kom</a:t>
            </a:r>
            <a:r>
              <a:rPr lang="en-US" altLang="vi-VN" sz="2000" b="1" dirty="0"/>
              <a:t> </a:t>
            </a:r>
            <a:r>
              <a:rPr lang="en-US" altLang="vi-VN" sz="2000" dirty="0" err="1"/>
              <a:t>nkag</a:t>
            </a:r>
            <a:r>
              <a:rPr lang="en-US" altLang="vi-VN" sz="2000" dirty="0"/>
              <a:t> </a:t>
            </a:r>
            <a:r>
              <a:rPr lang="en-US" altLang="vi-VN" sz="2000" dirty="0" err="1"/>
              <a:t>siab</a:t>
            </a:r>
            <a:r>
              <a:rPr lang="en-US" altLang="vi-VN" sz="2000" dirty="0"/>
              <a:t> </a:t>
            </a:r>
            <a:r>
              <a:rPr lang="en-US" altLang="vi-VN" sz="2000" dirty="0" err="1"/>
              <a:t>txog</a:t>
            </a:r>
            <a:r>
              <a:rPr lang="en-US" altLang="vi-VN" sz="2000" dirty="0"/>
              <a:t> </a:t>
            </a:r>
            <a:r>
              <a:rPr lang="en-US" altLang="vi-VN" sz="2000" dirty="0" err="1"/>
              <a:t>nws</a:t>
            </a:r>
            <a:r>
              <a:rPr lang="en-US" altLang="vi-VN" sz="2000" dirty="0"/>
              <a:t> </a:t>
            </a:r>
            <a:r>
              <a:rPr lang="en-US" altLang="vi-VN" sz="2000" dirty="0" err="1"/>
              <a:t>qhov</a:t>
            </a:r>
            <a:r>
              <a:rPr lang="en-US" altLang="vi-VN" sz="2000" dirty="0"/>
              <a:t> </a:t>
            </a:r>
            <a:r>
              <a:rPr lang="en-US" altLang="vi-VN" sz="2000" dirty="0" err="1"/>
              <a:t>teeb</a:t>
            </a:r>
            <a:r>
              <a:rPr lang="en-US" altLang="vi-VN" sz="2000" dirty="0"/>
              <a:t> </a:t>
            </a:r>
            <a:r>
              <a:rPr lang="en-US" altLang="vi-VN" sz="2000" dirty="0" err="1"/>
              <a:t>meem</a:t>
            </a:r>
            <a:r>
              <a:rPr lang="en-US" altLang="vi-VN" sz="2000" dirty="0"/>
              <a:t> </a:t>
            </a:r>
            <a:r>
              <a:rPr lang="en-US" altLang="vi-VN" sz="2000" dirty="0" err="1"/>
              <a:t>uas</a:t>
            </a:r>
            <a:r>
              <a:rPr lang="en-US" altLang="vi-VN" sz="2000" dirty="0"/>
              <a:t> </a:t>
            </a:r>
            <a:r>
              <a:rPr lang="en-US" altLang="vi-VN" sz="2000" dirty="0" err="1"/>
              <a:t>nws</a:t>
            </a:r>
            <a:r>
              <a:rPr lang="en-US" altLang="vi-VN" sz="2000" dirty="0"/>
              <a:t> </a:t>
            </a:r>
            <a:r>
              <a:rPr lang="en-US" altLang="vi-VN" sz="2000" dirty="0" err="1"/>
              <a:t>paub</a:t>
            </a:r>
            <a:r>
              <a:rPr lang="en-US" altLang="vi-VN" sz="2000" dirty="0"/>
              <a:t> </a:t>
            </a:r>
            <a:r>
              <a:rPr lang="en-US" altLang="vi-VN" sz="2000" dirty="0" err="1"/>
              <a:t>tias</a:t>
            </a:r>
            <a:r>
              <a:rPr lang="en-US" altLang="vi-VN" sz="2000" dirty="0"/>
              <a:t> </a:t>
            </a:r>
            <a:r>
              <a:rPr lang="en-US" altLang="vi-VN" sz="2000" dirty="0" err="1"/>
              <a:t>nws</a:t>
            </a:r>
            <a:r>
              <a:rPr lang="en-US" altLang="vi-VN" sz="2000" dirty="0"/>
              <a:t> </a:t>
            </a:r>
            <a:r>
              <a:rPr lang="en-US" altLang="vi-VN" sz="2000" dirty="0" err="1"/>
              <a:t>raug</a:t>
            </a:r>
            <a:r>
              <a:rPr lang="vi-VN" sz="2000" dirty="0"/>
              <a:t>. </a:t>
            </a:r>
            <a:r>
              <a:rPr lang="en-US" sz="2000" dirty="0" err="1"/>
              <a:t>Totaub</a:t>
            </a:r>
            <a:r>
              <a:rPr lang="en-US" sz="2000" dirty="0"/>
              <a:t> </a:t>
            </a:r>
            <a:r>
              <a:rPr lang="en-US" sz="2000" dirty="0" err="1"/>
              <a:t>txog</a:t>
            </a:r>
            <a:r>
              <a:rPr lang="en-US" altLang="vi-VN" sz="2000" dirty="0"/>
              <a:t> </a:t>
            </a:r>
            <a:r>
              <a:rPr lang="en-US" altLang="vi-VN" sz="2000" dirty="0" err="1"/>
              <a:t>nws</a:t>
            </a:r>
            <a:r>
              <a:rPr lang="en-US" altLang="vi-VN" sz="2000" dirty="0"/>
              <a:t> </a:t>
            </a:r>
            <a:r>
              <a:rPr lang="en-US" altLang="vi-VN" sz="2000" dirty="0" err="1"/>
              <a:t>txojkev</a:t>
            </a:r>
            <a:r>
              <a:rPr lang="en-US" altLang="vi-VN" sz="2000" dirty="0"/>
              <a:t> ntshai</a:t>
            </a:r>
            <a:r>
              <a:rPr lang="vi-VN" sz="2000" dirty="0"/>
              <a:t>, </a:t>
            </a:r>
            <a:r>
              <a:rPr lang="en-US" altLang="vi-VN" sz="2000" dirty="0"/>
              <a:t>leeg paub </a:t>
            </a:r>
            <a:r>
              <a:rPr lang="en-US" altLang="vi-VN" sz="2000" dirty="0" err="1"/>
              <a:t>nws</a:t>
            </a:r>
            <a:r>
              <a:rPr lang="en-US" altLang="vi-VN" sz="2000" dirty="0"/>
              <a:t> </a:t>
            </a:r>
            <a:r>
              <a:rPr lang="en-US" altLang="vi-VN" sz="2000" dirty="0" err="1"/>
              <a:t>txojkev</a:t>
            </a:r>
            <a:r>
              <a:rPr lang="en-US" altLang="vi-VN" sz="2000" dirty="0"/>
              <a:t> xav</a:t>
            </a:r>
            <a:r>
              <a:rPr lang="vi-VN" sz="2000" dirty="0"/>
              <a:t> (</a:t>
            </a:r>
            <a:r>
              <a:rPr lang="en-US" altLang="vi-VN" sz="2000" dirty="0"/>
              <a:t>kev npau taws</a:t>
            </a:r>
            <a:r>
              <a:rPr lang="vi-VN" sz="2000" dirty="0"/>
              <a:t>, </a:t>
            </a:r>
            <a:r>
              <a:rPr lang="en-US" altLang="vi-VN" sz="2000" dirty="0"/>
              <a:t>kev kho siab</a:t>
            </a:r>
            <a:r>
              <a:rPr lang="vi-VN" sz="2000" dirty="0"/>
              <a:t>, </a:t>
            </a:r>
            <a:r>
              <a:rPr lang="en-US" altLang="vi-VN" sz="2000" dirty="0" err="1"/>
              <a:t>kev</a:t>
            </a:r>
            <a:r>
              <a:rPr lang="en-US" altLang="vi-VN" sz="2000" dirty="0"/>
              <a:t> </a:t>
            </a:r>
            <a:r>
              <a:rPr lang="en-US" altLang="vi-VN" sz="2000" dirty="0" err="1"/>
              <a:t>txaj</a:t>
            </a:r>
            <a:r>
              <a:rPr lang="en-US" altLang="vi-VN" sz="2000" dirty="0"/>
              <a:t> muag</a:t>
            </a:r>
            <a:r>
              <a:rPr lang="vi-VN" sz="2000" dirty="0"/>
              <a:t>). </a:t>
            </a:r>
            <a:r>
              <a:rPr lang="en-US" altLang="vi-VN" sz="2000" dirty="0"/>
              <a:t>Nco ntsoov thiab sau cov lus nws hais txog </a:t>
            </a:r>
            <a:r>
              <a:rPr lang="en-US" altLang="vi-VN" sz="2000" dirty="0" err="1"/>
              <a:t>nws</a:t>
            </a:r>
            <a:r>
              <a:rPr lang="en-US" altLang="vi-VN" sz="2000" dirty="0"/>
              <a:t> </a:t>
            </a:r>
            <a:r>
              <a:rPr lang="en-US" altLang="vi-VN" sz="2000" dirty="0" err="1"/>
              <a:t>txojkev</a:t>
            </a:r>
            <a:r>
              <a:rPr lang="en-US" altLang="vi-VN" sz="2000" dirty="0"/>
              <a:t> ntseeg</a:t>
            </a:r>
            <a:r>
              <a:rPr lang="vi-VN" sz="2000" dirty="0"/>
              <a:t>, </a:t>
            </a:r>
            <a:r>
              <a:rPr lang="en-US" altLang="vi-VN" sz="2000" dirty="0" err="1"/>
              <a:t>nws</a:t>
            </a:r>
            <a:r>
              <a:rPr lang="en-US" altLang="vi-VN" sz="2000" dirty="0"/>
              <a:t> </a:t>
            </a:r>
            <a:r>
              <a:rPr lang="en-US" altLang="vi-VN" sz="2000" dirty="0" err="1"/>
              <a:t>txojkev</a:t>
            </a:r>
            <a:r>
              <a:rPr lang="en-US" altLang="vi-VN" sz="2000" dirty="0"/>
              <a:t> xav rau nws </a:t>
            </a:r>
            <a:r>
              <a:rPr lang="en-US" altLang="vi-VN" sz="2000" dirty="0" err="1"/>
              <a:t>tus</a:t>
            </a:r>
            <a:r>
              <a:rPr lang="en-US" altLang="vi-VN" sz="2000" dirty="0"/>
              <a:t> </a:t>
            </a:r>
            <a:r>
              <a:rPr lang="en-US" altLang="vi-VN" sz="2000" dirty="0" err="1"/>
              <a:t>menyuam</a:t>
            </a:r>
            <a:r>
              <a:rPr lang="en-US" altLang="vi-VN" sz="2000" dirty="0"/>
              <a:t> </a:t>
            </a:r>
            <a:r>
              <a:rPr lang="en-US" altLang="vi-VN" sz="2000" dirty="0" err="1"/>
              <a:t>tseem</a:t>
            </a:r>
            <a:r>
              <a:rPr lang="en-US" altLang="vi-VN" sz="2000" dirty="0"/>
              <a:t> </a:t>
            </a:r>
            <a:r>
              <a:rPr lang="en-US" altLang="vi-VN" sz="2000" dirty="0" err="1"/>
              <a:t>nyob</a:t>
            </a:r>
            <a:r>
              <a:rPr lang="en-US" altLang="vi-VN" sz="2000" dirty="0"/>
              <a:t> </a:t>
            </a:r>
            <a:r>
              <a:rPr lang="en-US" altLang="vi-VN" sz="2000" dirty="0" err="1"/>
              <a:t>hauv</a:t>
            </a:r>
            <a:r>
              <a:rPr lang="en-US" altLang="vi-VN" sz="2000" dirty="0"/>
              <a:t> </a:t>
            </a:r>
            <a:r>
              <a:rPr lang="en-US" altLang="vi-VN" sz="2000" dirty="0" err="1"/>
              <a:t>plab</a:t>
            </a:r>
            <a:r>
              <a:rPr lang="vi-VN" sz="2000" dirty="0"/>
              <a:t>, </a:t>
            </a:r>
            <a:r>
              <a:rPr lang="en-US" altLang="vi-VN" sz="2000" dirty="0" err="1"/>
              <a:t>nws</a:t>
            </a:r>
            <a:r>
              <a:rPr lang="en-US" altLang="vi-VN" sz="2000" dirty="0"/>
              <a:t> </a:t>
            </a:r>
            <a:r>
              <a:rPr lang="en-US" altLang="vi-VN" sz="2000" dirty="0" err="1"/>
              <a:t>txojkev</a:t>
            </a:r>
            <a:r>
              <a:rPr lang="en-US" altLang="vi-VN" sz="2000" dirty="0"/>
              <a:t> sib raug zoo </a:t>
            </a:r>
            <a:r>
              <a:rPr lang="en-US" altLang="vi-VN" sz="2000" dirty="0" err="1"/>
              <a:t>nrog</a:t>
            </a:r>
            <a:r>
              <a:rPr lang="en-US" altLang="vi-VN" sz="2000" dirty="0"/>
              <a:t> </a:t>
            </a:r>
            <a:r>
              <a:rPr lang="en-US" altLang="vi-VN" sz="2000" dirty="0" err="1"/>
              <a:t>rau</a:t>
            </a:r>
            <a:r>
              <a:rPr lang="en-US" altLang="vi-VN" sz="2000" dirty="0"/>
              <a:t> </a:t>
            </a:r>
            <a:r>
              <a:rPr lang="en-US" altLang="vi-VN" sz="2000" dirty="0" err="1"/>
              <a:t>leej</a:t>
            </a:r>
            <a:r>
              <a:rPr lang="en-US" altLang="vi-VN" sz="2000" dirty="0"/>
              <a:t> </a:t>
            </a:r>
            <a:r>
              <a:rPr lang="en-US" altLang="vi-VN" sz="2000" dirty="0" err="1"/>
              <a:t>txiv</a:t>
            </a:r>
            <a:r>
              <a:rPr lang="en-US" altLang="vi-VN" sz="2000" dirty="0"/>
              <a:t> </a:t>
            </a:r>
            <a:r>
              <a:rPr lang="en-US" altLang="vi-VN" sz="2000" dirty="0" err="1"/>
              <a:t>ntawm</a:t>
            </a:r>
            <a:r>
              <a:rPr lang="en-US" altLang="vi-VN" sz="2000" dirty="0"/>
              <a:t> tug </a:t>
            </a:r>
            <a:r>
              <a:rPr lang="en-US" altLang="vi-VN" sz="2000" dirty="0" err="1"/>
              <a:t>menyuam</a:t>
            </a:r>
            <a:r>
              <a:rPr lang="en-US" altLang="vi-VN" sz="2000" dirty="0"/>
              <a:t> </a:t>
            </a:r>
            <a:r>
              <a:rPr lang="en-US" altLang="vi-VN" sz="2000" dirty="0" err="1"/>
              <a:t>thiab</a:t>
            </a:r>
            <a:r>
              <a:rPr lang="en-US" altLang="vi-VN" sz="2000" dirty="0"/>
              <a:t> nws tsev </a:t>
            </a:r>
            <a:r>
              <a:rPr lang="en-US" altLang="vi-VN" sz="2000" dirty="0" err="1"/>
              <a:t>neeg</a:t>
            </a:r>
            <a:r>
              <a:rPr lang="vi-VN" sz="2000" dirty="0"/>
              <a:t>.</a:t>
            </a:r>
          </a:p>
          <a:p>
            <a:pPr marL="342900" indent="-342900" algn="just">
              <a:lnSpc>
                <a:spcPct val="125000"/>
              </a:lnSpc>
              <a:spcAft>
                <a:spcPts val="600"/>
              </a:spcAft>
              <a:buFont typeface="Arial" panose="020B0604020202020204" pitchFamily="34" charset="0"/>
              <a:buChar char="•"/>
            </a:pPr>
            <a:r>
              <a:rPr lang="en-US" altLang="vi-VN" sz="2000" b="1" dirty="0"/>
              <a:t>Hauv theem</a:t>
            </a:r>
            <a:r>
              <a:rPr lang="vi-VN" sz="2000" b="1" dirty="0"/>
              <a:t> 1, </a:t>
            </a:r>
            <a:r>
              <a:rPr lang="en-US" altLang="vi-VN" sz="2000" b="1" dirty="0"/>
              <a:t>koj tab tom tshawb rhiav</a:t>
            </a:r>
            <a:r>
              <a:rPr lang="vi-VN" sz="2000" b="1" dirty="0"/>
              <a:t>:</a:t>
            </a:r>
            <a:r>
              <a:rPr lang="vi-VN" sz="2000" dirty="0"/>
              <a:t> </a:t>
            </a:r>
            <a:r>
              <a:rPr lang="en-US" altLang="vi-VN" sz="2000" dirty="0"/>
              <a:t>cov xwm txheej ntawm nws qhov teeb meem</a:t>
            </a:r>
            <a:r>
              <a:rPr lang="vi-VN" sz="2000" dirty="0"/>
              <a:t>, </a:t>
            </a:r>
            <a:r>
              <a:rPr lang="en-US" altLang="vi-VN" sz="2000" dirty="0"/>
              <a:t>cov neeg muaj </a:t>
            </a:r>
            <a:r>
              <a:rPr lang="en-US" altLang="vi-VN" sz="2000" dirty="0" err="1"/>
              <a:t>feem</a:t>
            </a:r>
            <a:r>
              <a:rPr lang="en-US" altLang="vi-VN" sz="2000" dirty="0"/>
              <a:t> </a:t>
            </a:r>
            <a:r>
              <a:rPr lang="en-US" altLang="vi-VN" sz="2000" dirty="0" err="1"/>
              <a:t>xyuam</a:t>
            </a:r>
            <a:r>
              <a:rPr lang="vi-VN" sz="2000" dirty="0"/>
              <a:t> (</a:t>
            </a:r>
            <a:r>
              <a:rPr lang="en-US" altLang="vi-VN" sz="2000" dirty="0"/>
              <a:t>npe</a:t>
            </a:r>
            <a:r>
              <a:rPr lang="vi-VN" sz="2000" dirty="0"/>
              <a:t>, </a:t>
            </a:r>
            <a:r>
              <a:rPr lang="en-US" altLang="vi-VN" sz="2000" dirty="0"/>
              <a:t>lawv cov kev xav</a:t>
            </a:r>
            <a:r>
              <a:rPr lang="vi-VN" sz="2000" dirty="0"/>
              <a:t>), </a:t>
            </a:r>
            <a:r>
              <a:rPr lang="en-US" altLang="vi-VN" sz="2000" dirty="0"/>
              <a:t>keeb kwm ntawm tsev neeg </a:t>
            </a:r>
            <a:r>
              <a:rPr lang="en-US" altLang="vi-VN" sz="2000" dirty="0" err="1"/>
              <a:t>uas</a:t>
            </a:r>
            <a:r>
              <a:rPr lang="en-US" altLang="vi-VN" sz="2000" dirty="0"/>
              <a:t> </a:t>
            </a:r>
            <a:r>
              <a:rPr lang="en-US" altLang="vi-VN" sz="2000" dirty="0" err="1"/>
              <a:t>ua</a:t>
            </a:r>
            <a:r>
              <a:rPr lang="en-US" altLang="vi-VN" sz="2000" dirty="0"/>
              <a:t> </a:t>
            </a:r>
            <a:r>
              <a:rPr lang="en-US" altLang="vi-VN" sz="2000" dirty="0" err="1"/>
              <a:t>rau</a:t>
            </a:r>
            <a:r>
              <a:rPr lang="en-US" altLang="vi-VN" sz="2000" dirty="0"/>
              <a:t> </a:t>
            </a:r>
            <a:r>
              <a:rPr lang="en-US" altLang="vi-VN" sz="2000" dirty="0" err="1"/>
              <a:t>nws</a:t>
            </a:r>
            <a:r>
              <a:rPr lang="en-US" altLang="vi-VN" sz="2000" dirty="0"/>
              <a:t> </a:t>
            </a:r>
            <a:r>
              <a:rPr lang="en-US" altLang="vi-VN" sz="2000" dirty="0" err="1"/>
              <a:t>muaj</a:t>
            </a:r>
            <a:r>
              <a:rPr lang="en-US" altLang="vi-VN" sz="2000" dirty="0"/>
              <a:t> niaj hnub no</a:t>
            </a:r>
            <a:r>
              <a:rPr lang="vi-VN" sz="2000" dirty="0"/>
              <a:t>, </a:t>
            </a:r>
            <a:r>
              <a:rPr lang="en-US" altLang="vi-VN" sz="2000" dirty="0"/>
              <a:t>kev </a:t>
            </a:r>
            <a:r>
              <a:rPr lang="en-US" altLang="vi-VN" sz="2000" dirty="0" err="1"/>
              <a:t>ntxhov</a:t>
            </a:r>
            <a:r>
              <a:rPr lang="en-US" altLang="vi-VN" sz="2000" dirty="0"/>
              <a:t> </a:t>
            </a:r>
            <a:r>
              <a:rPr lang="en-US" altLang="vi-VN" sz="2000" dirty="0" err="1"/>
              <a:t>siab</a:t>
            </a:r>
            <a:r>
              <a:rPr lang="en-US" altLang="vi-VN" sz="2000" dirty="0"/>
              <a:t>, mob </a:t>
            </a:r>
            <a:r>
              <a:rPr lang="en-US" altLang="vi-VN" sz="2000" dirty="0" err="1"/>
              <a:t>siab</a:t>
            </a:r>
            <a:r>
              <a:rPr lang="en-US" altLang="vi-VN" sz="2000" dirty="0"/>
              <a:t> </a:t>
            </a:r>
            <a:r>
              <a:rPr lang="en-US" altLang="vi-VN" sz="2000" dirty="0" err="1"/>
              <a:t>ntawm</a:t>
            </a:r>
            <a:r>
              <a:rPr lang="en-US" altLang="vi-VN" sz="2000" dirty="0"/>
              <a:t> </a:t>
            </a:r>
            <a:r>
              <a:rPr lang="en-US" altLang="vi-VN" sz="2000" dirty="0" err="1"/>
              <a:t>kev</a:t>
            </a:r>
            <a:r>
              <a:rPr lang="en-US" altLang="vi-VN" sz="2000" dirty="0"/>
              <a:t> sib </a:t>
            </a:r>
            <a:r>
              <a:rPr lang="en-US" altLang="vi-VN" sz="2000" dirty="0" err="1"/>
              <a:t>raug</a:t>
            </a:r>
            <a:r>
              <a:rPr lang="en-US" altLang="vi-VN" sz="2000" dirty="0"/>
              <a:t> zoo </a:t>
            </a:r>
            <a:r>
              <a:rPr lang="en-US" altLang="vi-VN" sz="2000" dirty="0" err="1"/>
              <a:t>hauv</a:t>
            </a:r>
            <a:r>
              <a:rPr lang="en-US" altLang="vi-VN" sz="2000" dirty="0"/>
              <a:t> </a:t>
            </a:r>
            <a:r>
              <a:rPr lang="en-US" altLang="vi-VN" sz="2000" dirty="0" err="1"/>
              <a:t>yus</a:t>
            </a:r>
            <a:r>
              <a:rPr lang="en-US" altLang="vi-VN" sz="2000" dirty="0"/>
              <a:t> </a:t>
            </a:r>
            <a:r>
              <a:rPr lang="en-US" altLang="vi-VN" sz="2000" dirty="0" err="1"/>
              <a:t>cov</a:t>
            </a:r>
            <a:r>
              <a:rPr lang="en-US" altLang="vi-VN" sz="2000" dirty="0"/>
              <a:t> </a:t>
            </a:r>
            <a:r>
              <a:rPr lang="en-US" altLang="vi-VN" sz="2000" dirty="0" err="1"/>
              <a:t>neeg</a:t>
            </a:r>
            <a:r>
              <a:rPr lang="en-US" altLang="vi-VN" sz="2000" dirty="0"/>
              <a:t>.</a:t>
            </a:r>
          </a:p>
          <a:p>
            <a:pPr marL="342900" indent="-342900" algn="just">
              <a:lnSpc>
                <a:spcPct val="125000"/>
              </a:lnSpc>
              <a:spcAft>
                <a:spcPts val="600"/>
              </a:spcAft>
              <a:buFont typeface="Arial" panose="020B0604020202020204" pitchFamily="34" charset="0"/>
              <a:buChar char="•"/>
            </a:pPr>
            <a:r>
              <a:rPr lang="en-US" altLang="vi-VN" sz="2000" b="1" dirty="0" err="1"/>
              <a:t>Nws</a:t>
            </a:r>
            <a:r>
              <a:rPr lang="en-US" altLang="vi-VN" sz="2000" b="1" dirty="0"/>
              <a:t> </a:t>
            </a:r>
            <a:r>
              <a:rPr lang="en-US" altLang="vi-VN" sz="2000" b="1" dirty="0" err="1"/>
              <a:t>pib</a:t>
            </a:r>
            <a:r>
              <a:rPr lang="en-US" altLang="vi-VN" sz="2000" b="1" dirty="0"/>
              <a:t> </a:t>
            </a:r>
            <a:r>
              <a:rPr lang="en-US" altLang="vi-VN" sz="2000" b="1" dirty="0" err="1"/>
              <a:t>tso</a:t>
            </a:r>
            <a:r>
              <a:rPr lang="en-US" altLang="vi-VN" sz="2000" b="1" dirty="0"/>
              <a:t> </a:t>
            </a:r>
            <a:r>
              <a:rPr lang="en-US" altLang="vi-VN" sz="2000" b="1" dirty="0" err="1"/>
              <a:t>siab</a:t>
            </a:r>
            <a:r>
              <a:rPr lang="vi-VN" sz="2000" b="1" dirty="0"/>
              <a:t>,</a:t>
            </a:r>
            <a:r>
              <a:rPr lang="vi-VN" sz="2000" dirty="0"/>
              <a:t> </a:t>
            </a:r>
            <a:r>
              <a:rPr lang="en-US" altLang="vi-VN" sz="2000" dirty="0"/>
              <a:t>nws </a:t>
            </a:r>
            <a:r>
              <a:rPr lang="en-US" altLang="vi-VN" sz="2000" dirty="0" err="1"/>
              <a:t>hnov</a:t>
            </a:r>
            <a:r>
              <a:rPr lang="en-US" altLang="vi-VN" sz="2000" dirty="0"/>
              <a:t> </a:t>
            </a:r>
            <a:r>
              <a:rPr lang="en-US" altLang="vi-VN" sz="2000" dirty="0" err="1"/>
              <a:t>kajsiab</a:t>
            </a:r>
            <a:r>
              <a:rPr lang="en-US" altLang="vi-VN" sz="2000" dirty="0"/>
              <a:t> nrog koj thiab pom tias koj mob siab rau nws lub neej</a:t>
            </a:r>
            <a:r>
              <a:rPr lang="vi-VN" sz="2000" dirty="0"/>
              <a:t>. </a:t>
            </a:r>
            <a:r>
              <a:rPr lang="en-US" sz="2000" u="sng" dirty="0" err="1"/>
              <a:t>Qhov</a:t>
            </a:r>
            <a:r>
              <a:rPr lang="en-US" altLang="vi-VN" sz="2000" u="sng" dirty="0"/>
              <a:t> tseem ceeb yog nws pom tias muaj kev sib txuas nrog koj</a:t>
            </a:r>
            <a:r>
              <a:rPr lang="vi-VN" sz="2000" u="sng" dirty="0"/>
              <a:t> </a:t>
            </a:r>
            <a:r>
              <a:rPr lang="vi-VN" sz="2000" dirty="0"/>
              <a:t>– </a:t>
            </a:r>
            <a:r>
              <a:rPr lang="en-US" altLang="vi-VN" sz="2000" dirty="0"/>
              <a:t>tias muaj kev sib raug zoo tab tom </a:t>
            </a:r>
            <a:r>
              <a:rPr lang="en-US" altLang="vi-VN" sz="2000" dirty="0" err="1"/>
              <a:t>loj</a:t>
            </a:r>
            <a:r>
              <a:rPr lang="en-US" altLang="vi-VN" sz="2000" dirty="0"/>
              <a:t> </a:t>
            </a:r>
            <a:r>
              <a:rPr lang="en-US" altLang="vi-VN" sz="2000" dirty="0" err="1"/>
              <a:t>hlob</a:t>
            </a:r>
            <a:r>
              <a:rPr lang="vi-VN" sz="2000" dirty="0"/>
              <a:t>.</a:t>
            </a:r>
          </a:p>
          <a:p>
            <a:pPr algn="just">
              <a:lnSpc>
                <a:spcPct val="125000"/>
              </a:lnSpc>
            </a:pPr>
            <a:r>
              <a:rPr lang="en-US" sz="2400" b="1" dirty="0">
                <a:solidFill>
                  <a:srgbClr val="C00000"/>
                </a:solidFill>
                <a:highlight>
                  <a:srgbClr val="FFFF00"/>
                </a:highlight>
              </a:rPr>
              <a:t> Kauj ruam</a:t>
            </a:r>
            <a:r>
              <a:rPr lang="vi-VN" sz="2400" b="1" dirty="0">
                <a:solidFill>
                  <a:srgbClr val="C00000"/>
                </a:solidFill>
                <a:highlight>
                  <a:srgbClr val="FFFF00"/>
                </a:highlight>
              </a:rPr>
              <a:t> 1 – </a:t>
            </a:r>
            <a:r>
              <a:rPr lang="en-US" altLang="vi-VN" sz="2400" b="1" dirty="0">
                <a:solidFill>
                  <a:srgbClr val="C00000"/>
                </a:solidFill>
                <a:highlight>
                  <a:srgbClr val="FFFF00"/>
                </a:highlight>
              </a:rPr>
              <a:t>kom nws txuas tau nrog koj</a:t>
            </a:r>
            <a:r>
              <a:rPr lang="vi-VN" sz="2400" b="1" dirty="0">
                <a:solidFill>
                  <a:srgbClr val="C00000"/>
                </a:solidFill>
                <a:highlight>
                  <a:srgbClr val="FFFF00"/>
                </a:highlight>
              </a:rPr>
              <a:t> </a:t>
            </a:r>
            <a:r>
              <a:rPr lang="en-US" altLang="vi-VN" sz="2400" b="1" dirty="0">
                <a:solidFill>
                  <a:srgbClr val="C00000"/>
                </a:solidFill>
                <a:highlight>
                  <a:srgbClr val="FFFF00"/>
                </a:highlight>
              </a:rPr>
              <a:t>zoo li </a:t>
            </a:r>
            <a:r>
              <a:rPr lang="en-US" altLang="vi-VN" sz="2400" b="1" u="sng" dirty="0">
                <a:solidFill>
                  <a:srgbClr val="C00000"/>
                </a:solidFill>
                <a:highlight>
                  <a:srgbClr val="FFFF00"/>
                </a:highlight>
              </a:rPr>
              <a:t>ib tug phooj yws ntseeg siab</a:t>
            </a:r>
            <a:r>
              <a:rPr lang="vi-VN" sz="2400" b="1" u="sng" dirty="0">
                <a:solidFill>
                  <a:srgbClr val="C00000"/>
                </a:solidFill>
                <a:highlight>
                  <a:srgbClr val="FFFF00"/>
                </a:highlight>
              </a:rPr>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p:nvPr/>
        </p:nvGrpSpPr>
        <p:grpSpPr>
          <a:xfrm>
            <a:off x="0" y="0"/>
            <a:ext cx="12192000" cy="1756410"/>
            <a:chOff x="0" y="0"/>
            <a:chExt cx="12192000" cy="1756410"/>
          </a:xfrm>
        </p:grpSpPr>
        <p:sp>
          <p:nvSpPr>
            <p:cNvPr id="18" name="Rectangle 17"/>
            <p:cNvSpPr/>
            <p:nvPr/>
          </p:nvSpPr>
          <p:spPr>
            <a:xfrm>
              <a:off x="0" y="0"/>
              <a:ext cx="12192000" cy="1059989"/>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112999" y="95064"/>
              <a:ext cx="5045710" cy="706755"/>
            </a:xfrm>
            <a:prstGeom prst="rect">
              <a:avLst/>
            </a:prstGeom>
            <a:noFill/>
          </p:spPr>
          <p:txBody>
            <a:bodyPr wrap="none" rtlCol="0">
              <a:spAutoFit/>
            </a:bodyPr>
            <a:lstStyle/>
            <a:p>
              <a:pPr algn="l"/>
              <a:r>
                <a:rPr lang="en-US" sz="2000" b="1" dirty="0">
                  <a:solidFill>
                    <a:srgbClr val="FF0000"/>
                  </a:solidFill>
                  <a:latin typeface="Calibri" panose="020F0502020204030204" pitchFamily="34" charset="0"/>
                  <a:cs typeface="Calibri" panose="020F0502020204030204" pitchFamily="34" charset="0"/>
                  <a:sym typeface="+mn-ea"/>
                </a:rPr>
                <a:t>PAB DAWS TEEB MEEM THAUM CEV XEEB TUB</a:t>
              </a:r>
              <a:endParaRPr lang="en-US" sz="2000" b="1" dirty="0">
                <a:solidFill>
                  <a:srgbClr val="FF0000"/>
                </a:solidFill>
                <a:latin typeface="Calibri" panose="020F0502020204030204" pitchFamily="34" charset="0"/>
                <a:cs typeface="Calibri" panose="020F0502020204030204" pitchFamily="34" charset="0"/>
              </a:endParaRPr>
            </a:p>
            <a:p>
              <a:endParaRPr lang="en-US" sz="2000" b="1" dirty="0">
                <a:solidFill>
                  <a:srgbClr val="FF0000"/>
                </a:solidFill>
                <a:latin typeface="Calibri" panose="020F0502020204030204" pitchFamily="34" charset="0"/>
                <a:cs typeface="Calibri" panose="020F0502020204030204" pitchFamily="34" charset="0"/>
              </a:endParaRPr>
            </a:p>
          </p:txBody>
        </p:sp>
        <p:sp>
          <p:nvSpPr>
            <p:cNvPr id="20" name="TextBox 19"/>
            <p:cNvSpPr txBox="1"/>
            <p:nvPr/>
          </p:nvSpPr>
          <p:spPr>
            <a:xfrm>
              <a:off x="0" y="372745"/>
              <a:ext cx="12057380" cy="1383665"/>
            </a:xfrm>
            <a:prstGeom prst="rect">
              <a:avLst/>
            </a:prstGeom>
            <a:noFill/>
          </p:spPr>
          <p:txBody>
            <a:bodyPr wrap="square" rtlCol="0">
              <a:spAutoFit/>
            </a:bodyPr>
            <a:lstStyle/>
            <a:p>
              <a:pPr algn="ctr"/>
              <a:r>
                <a:rPr lang="en-US" sz="2800" dirty="0" err="1">
                  <a:sym typeface="+mn-ea"/>
                </a:rPr>
                <a:t>To taub tias kev pab daws teeb meem thaum cev xeeb tub zoo li </a:t>
              </a:r>
              <a:r>
                <a:rPr lang="en-US" sz="2800" dirty="0" err="1">
                  <a:solidFill>
                    <a:srgbClr val="FF0000"/>
                  </a:solidFill>
                  <a:sym typeface="+mn-ea"/>
                </a:rPr>
                <a:t>ib txheej txheem</a:t>
              </a:r>
              <a:r>
                <a:rPr lang="en-US" sz="2800" dirty="0">
                  <a:sym typeface="+mn-ea"/>
                </a:rPr>
                <a:t> </a:t>
              </a:r>
              <a:endParaRPr lang="en-US" sz="2800" b="1" dirty="0">
                <a:solidFill>
                  <a:srgbClr val="C00000"/>
                </a:solidFill>
              </a:endParaRPr>
            </a:p>
            <a:p>
              <a:pPr algn="ctr"/>
              <a:endParaRPr lang="en-US" sz="2800" b="1" dirty="0">
                <a:solidFill>
                  <a:srgbClr val="C00000"/>
                </a:solidFill>
              </a:endParaRPr>
            </a:p>
            <a:p>
              <a:pPr algn="ctr"/>
              <a:endParaRPr lang="en-US" sz="2800" b="1" dirty="0">
                <a:solidFill>
                  <a:srgbClr val="C00000"/>
                </a:solidFill>
              </a:endParaRPr>
            </a:p>
          </p:txBody>
        </p:sp>
      </p:grpSp>
      <p:sp>
        <p:nvSpPr>
          <p:cNvPr id="21" name="TextBox 20"/>
          <p:cNvSpPr txBox="1"/>
          <p:nvPr/>
        </p:nvSpPr>
        <p:spPr>
          <a:xfrm>
            <a:off x="173917" y="1198907"/>
            <a:ext cx="10850962" cy="1200329"/>
          </a:xfrm>
          <a:prstGeom prst="rect">
            <a:avLst/>
          </a:prstGeom>
          <a:noFill/>
        </p:spPr>
        <p:txBody>
          <a:bodyPr wrap="square" rtlCol="0">
            <a:spAutoFit/>
          </a:bodyPr>
          <a:lstStyle/>
          <a:p>
            <a:r>
              <a:rPr lang="en-US" altLang="vi-VN" sz="2400" b="1" dirty="0">
                <a:solidFill>
                  <a:srgbClr val="C00000"/>
                </a:solidFill>
              </a:rPr>
              <a:t>Theem</a:t>
            </a:r>
            <a:r>
              <a:rPr lang="vi-VN" sz="2400" b="1" dirty="0">
                <a:solidFill>
                  <a:srgbClr val="C00000"/>
                </a:solidFill>
              </a:rPr>
              <a:t> 2: </a:t>
            </a:r>
            <a:r>
              <a:rPr lang="vi-VN" sz="2400" b="1" dirty="0">
                <a:latin typeface="Calibri" panose="020F0502020204030204" pitchFamily="34" charset="0"/>
                <a:cs typeface="Calibri" panose="020F0502020204030204" pitchFamily="34" charset="0"/>
              </a:rPr>
              <a:t> </a:t>
            </a:r>
            <a:r>
              <a:rPr lang="en-US" altLang="vi-VN" sz="2400" b="1" dirty="0" err="1">
                <a:latin typeface="Calibri" panose="020F0502020204030204" pitchFamily="34" charset="0"/>
                <a:cs typeface="Calibri" panose="020F0502020204030204" pitchFamily="34" charset="0"/>
              </a:rPr>
              <a:t>Tshawb</a:t>
            </a:r>
            <a:r>
              <a:rPr lang="en-US" altLang="vi-VN" sz="2400" b="1" dirty="0">
                <a:latin typeface="Calibri" panose="020F0502020204030204" pitchFamily="34" charset="0"/>
                <a:cs typeface="Calibri" panose="020F0502020204030204" pitchFamily="34" charset="0"/>
              </a:rPr>
              <a:t> </a:t>
            </a:r>
            <a:r>
              <a:rPr lang="en-US" altLang="vi-VN" sz="2400" b="1" dirty="0" err="1">
                <a:latin typeface="Calibri" panose="020F0502020204030204" pitchFamily="34" charset="0"/>
                <a:cs typeface="Calibri" panose="020F0502020204030204" pitchFamily="34" charset="0"/>
              </a:rPr>
              <a:t>xyuas</a:t>
            </a:r>
            <a:r>
              <a:rPr lang="vi-VN" sz="2400" b="1" dirty="0">
                <a:latin typeface="Calibri" panose="020F0502020204030204" pitchFamily="34" charset="0"/>
                <a:cs typeface="Calibri" panose="020F0502020204030204" pitchFamily="34" charset="0"/>
              </a:rPr>
              <a:t>,</a:t>
            </a:r>
            <a:r>
              <a:rPr lang="en-US" altLang="vi-VN" sz="2400" b="1" dirty="0">
                <a:latin typeface="Calibri" panose="020F0502020204030204" pitchFamily="34" charset="0"/>
                <a:cs typeface="Calibri" panose="020F0502020204030204" pitchFamily="34" charset="0"/>
              </a:rPr>
              <a:t> </a:t>
            </a:r>
            <a:r>
              <a:rPr lang="en-US" altLang="vi-VN" sz="2400" b="1" dirty="0" err="1">
                <a:latin typeface="Calibri" panose="020F0502020204030204" pitchFamily="34" charset="0"/>
                <a:cs typeface="Calibri" panose="020F0502020204030204" pitchFamily="34" charset="0"/>
              </a:rPr>
              <a:t>paub</a:t>
            </a:r>
            <a:r>
              <a:rPr lang="en-US" altLang="vi-VN" sz="2400" b="1" dirty="0">
                <a:latin typeface="Calibri" panose="020F0502020204030204" pitchFamily="34" charset="0"/>
                <a:cs typeface="Calibri" panose="020F0502020204030204" pitchFamily="34" charset="0"/>
              </a:rPr>
              <a:t> </a:t>
            </a:r>
            <a:r>
              <a:rPr lang="en-US" altLang="vi-VN" sz="2400" b="1" dirty="0" err="1">
                <a:latin typeface="Calibri" panose="020F0502020204030204" pitchFamily="34" charset="0"/>
                <a:cs typeface="Calibri" panose="020F0502020204030204" pitchFamily="34" charset="0"/>
              </a:rPr>
              <a:t>tseeb</a:t>
            </a:r>
            <a:r>
              <a:rPr lang="vi-VN" sz="2400" b="1" dirty="0">
                <a:latin typeface="Calibri" panose="020F0502020204030204" pitchFamily="34" charset="0"/>
                <a:cs typeface="Calibri" panose="020F0502020204030204" pitchFamily="34" charset="0"/>
              </a:rPr>
              <a:t> </a:t>
            </a:r>
            <a:r>
              <a:rPr lang="en-US" altLang="vi-VN" sz="2400" b="1" dirty="0" err="1">
                <a:latin typeface="Calibri" panose="020F0502020204030204" pitchFamily="34" charset="0"/>
                <a:cs typeface="Calibri" panose="020F0502020204030204" pitchFamily="34" charset="0"/>
              </a:rPr>
              <a:t>txog</a:t>
            </a:r>
            <a:r>
              <a:rPr lang="en-US" altLang="vi-VN" sz="2400" b="1" dirty="0">
                <a:latin typeface="Calibri" panose="020F0502020204030204" pitchFamily="34" charset="0"/>
                <a:cs typeface="Calibri" panose="020F0502020204030204" pitchFamily="34" charset="0"/>
              </a:rPr>
              <a:t> </a:t>
            </a:r>
            <a:r>
              <a:rPr lang="en-US" altLang="vi-VN" sz="2400" b="1" dirty="0" err="1">
                <a:latin typeface="Calibri" panose="020F0502020204030204" pitchFamily="34" charset="0"/>
                <a:cs typeface="Calibri" panose="020F0502020204030204" pitchFamily="34" charset="0"/>
              </a:rPr>
              <a:t>nws</a:t>
            </a:r>
            <a:r>
              <a:rPr lang="en-US" altLang="vi-VN" sz="2400" b="1" dirty="0">
                <a:latin typeface="Calibri" panose="020F0502020204030204" pitchFamily="34" charset="0"/>
                <a:cs typeface="Calibri" panose="020F0502020204030204" pitchFamily="34" charset="0"/>
              </a:rPr>
              <a:t> </a:t>
            </a:r>
            <a:r>
              <a:rPr lang="en-US" altLang="vi-VN" sz="2400" b="1" dirty="0" err="1">
                <a:latin typeface="Calibri" panose="020F0502020204030204" pitchFamily="34" charset="0"/>
                <a:cs typeface="Calibri" panose="020F0502020204030204" pitchFamily="34" charset="0"/>
              </a:rPr>
              <a:t>qhov</a:t>
            </a:r>
            <a:r>
              <a:rPr lang="en-US" altLang="vi-VN" sz="2400" b="1" dirty="0">
                <a:latin typeface="Calibri" panose="020F0502020204030204" pitchFamily="34" charset="0"/>
                <a:cs typeface="Calibri" panose="020F0502020204030204" pitchFamily="34" charset="0"/>
              </a:rPr>
              <a:t> </a:t>
            </a:r>
            <a:r>
              <a:rPr lang="en-US" altLang="vi-VN" sz="2400" b="1" dirty="0" err="1">
                <a:latin typeface="Calibri" panose="020F0502020204030204" pitchFamily="34" charset="0"/>
                <a:cs typeface="Calibri" panose="020F0502020204030204" pitchFamily="34" charset="0"/>
              </a:rPr>
              <a:t>kev</a:t>
            </a:r>
            <a:r>
              <a:rPr lang="en-US" altLang="vi-VN" sz="2400" b="1" dirty="0">
                <a:latin typeface="Calibri" panose="020F0502020204030204" pitchFamily="34" charset="0"/>
                <a:cs typeface="Calibri" panose="020F0502020204030204" pitchFamily="34" charset="0"/>
              </a:rPr>
              <a:t> </a:t>
            </a:r>
            <a:r>
              <a:rPr lang="en-US" altLang="vi-VN" sz="2400" b="1" dirty="0" err="1">
                <a:latin typeface="Calibri" panose="020F0502020204030204" pitchFamily="34" charset="0"/>
                <a:cs typeface="Calibri" panose="020F0502020204030204" pitchFamily="34" charset="0"/>
              </a:rPr>
              <a:t>ntshai</a:t>
            </a:r>
            <a:r>
              <a:rPr lang="vi-VN" sz="2400" dirty="0">
                <a:latin typeface="Calibri" panose="020F0502020204030204" pitchFamily="34" charset="0"/>
                <a:cs typeface="Calibri" panose="020F0502020204030204" pitchFamily="34" charset="0"/>
              </a:rPr>
              <a:t> -</a:t>
            </a:r>
            <a:r>
              <a:rPr lang="en-US" altLang="vi-VN" sz="2400" dirty="0">
                <a:latin typeface="Calibri" panose="020F0502020204030204" pitchFamily="34" charset="0"/>
                <a:cs typeface="Calibri" panose="020F0502020204030204" pitchFamily="34" charset="0"/>
              </a:rPr>
              <a:t> </a:t>
            </a:r>
            <a:r>
              <a:rPr lang="en-US" altLang="vi-VN" sz="2400" dirty="0" err="1">
                <a:latin typeface="Calibri" panose="020F0502020204030204" pitchFamily="34" charset="0"/>
                <a:cs typeface="Calibri" panose="020F0502020204030204" pitchFamily="34" charset="0"/>
              </a:rPr>
              <a:t>Nws</a:t>
            </a:r>
            <a:r>
              <a:rPr lang="en-US" altLang="vi-VN" sz="2400" dirty="0">
                <a:latin typeface="Calibri" panose="020F0502020204030204" pitchFamily="34" charset="0"/>
                <a:cs typeface="Calibri" panose="020F0502020204030204" pitchFamily="34" charset="0"/>
              </a:rPr>
              <a:t> </a:t>
            </a:r>
            <a:r>
              <a:rPr lang="en-US" altLang="vi-VN" sz="2400" dirty="0" err="1">
                <a:latin typeface="Calibri" panose="020F0502020204030204" pitchFamily="34" charset="0"/>
                <a:cs typeface="Calibri" panose="020F0502020204030204" pitchFamily="34" charset="0"/>
              </a:rPr>
              <a:t>tej</a:t>
            </a:r>
            <a:r>
              <a:rPr lang="en-US" altLang="vi-VN" sz="2400" dirty="0">
                <a:latin typeface="Calibri" panose="020F0502020204030204" pitchFamily="34" charset="0"/>
                <a:cs typeface="Calibri" panose="020F0502020204030204" pitchFamily="34" charset="0"/>
              </a:rPr>
              <a:t> </a:t>
            </a:r>
            <a:r>
              <a:rPr lang="en-US" altLang="vi-VN" sz="2400" dirty="0" err="1">
                <a:latin typeface="Calibri" panose="020F0502020204030204" pitchFamily="34" charset="0"/>
                <a:cs typeface="Calibri" panose="020F0502020204030204" pitchFamily="34" charset="0"/>
              </a:rPr>
              <a:t>teeb</a:t>
            </a:r>
            <a:r>
              <a:rPr lang="en-US" altLang="vi-VN" sz="2400" dirty="0">
                <a:latin typeface="Calibri" panose="020F0502020204030204" pitchFamily="34" charset="0"/>
                <a:cs typeface="Calibri" panose="020F0502020204030204" pitchFamily="34" charset="0"/>
              </a:rPr>
              <a:t> </a:t>
            </a:r>
            <a:r>
              <a:rPr lang="en-US" altLang="vi-VN" sz="2400" dirty="0" err="1">
                <a:latin typeface="Calibri" panose="020F0502020204030204" pitchFamily="34" charset="0"/>
                <a:cs typeface="Calibri" panose="020F0502020204030204" pitchFamily="34" charset="0"/>
              </a:rPr>
              <a:t>meem</a:t>
            </a:r>
            <a:r>
              <a:rPr lang="en-US" altLang="vi-VN" sz="2400" dirty="0">
                <a:latin typeface="Calibri" panose="020F0502020204030204" pitchFamily="34" charset="0"/>
                <a:cs typeface="Calibri" panose="020F0502020204030204" pitchFamily="34" charset="0"/>
              </a:rPr>
              <a:t>, </a:t>
            </a:r>
            <a:r>
              <a:rPr lang="en-US" altLang="vi-VN" sz="2400" dirty="0" err="1">
                <a:latin typeface="Calibri" panose="020F0502020204030204" pitchFamily="34" charset="0"/>
                <a:cs typeface="Calibri" panose="020F0502020204030204" pitchFamily="34" charset="0"/>
              </a:rPr>
              <a:t>kev</a:t>
            </a:r>
            <a:r>
              <a:rPr lang="en-US" altLang="vi-VN" sz="2400" dirty="0">
                <a:latin typeface="Calibri" panose="020F0502020204030204" pitchFamily="34" charset="0"/>
                <a:cs typeface="Calibri" panose="020F0502020204030204" pitchFamily="34" charset="0"/>
              </a:rPr>
              <a:t> </a:t>
            </a:r>
            <a:r>
              <a:rPr lang="en-US" altLang="vi-VN" sz="2400" dirty="0" err="1">
                <a:latin typeface="Calibri" panose="020F0502020204030204" pitchFamily="34" charset="0"/>
                <a:cs typeface="Calibri" panose="020F0502020204030204" pitchFamily="34" charset="0"/>
              </a:rPr>
              <a:t>txhawj</a:t>
            </a:r>
            <a:r>
              <a:rPr lang="en-US" altLang="vi-VN" sz="2400" dirty="0">
                <a:latin typeface="Calibri" panose="020F0502020204030204" pitchFamily="34" charset="0"/>
                <a:cs typeface="Calibri" panose="020F0502020204030204" pitchFamily="34" charset="0"/>
              </a:rPr>
              <a:t> </a:t>
            </a:r>
            <a:r>
              <a:rPr lang="en-US" altLang="vi-VN" sz="2400" dirty="0" err="1">
                <a:latin typeface="Calibri" panose="020F0502020204030204" pitchFamily="34" charset="0"/>
                <a:cs typeface="Calibri" panose="020F0502020204030204" pitchFamily="34" charset="0"/>
              </a:rPr>
              <a:t>xeeb</a:t>
            </a:r>
            <a:endParaRPr lang="vi-VN" sz="2400" dirty="0">
              <a:latin typeface="Calibri" panose="020F0502020204030204" pitchFamily="34" charset="0"/>
              <a:cs typeface="Calibri" panose="020F0502020204030204" pitchFamily="34" charset="0"/>
            </a:endParaRPr>
          </a:p>
          <a:p>
            <a:endParaRPr lang="en-US" sz="2400" b="1" dirty="0"/>
          </a:p>
        </p:txBody>
      </p:sp>
      <p:sp>
        <p:nvSpPr>
          <p:cNvPr id="22" name="TextBox 21"/>
          <p:cNvSpPr txBox="1"/>
          <p:nvPr/>
        </p:nvSpPr>
        <p:spPr>
          <a:xfrm>
            <a:off x="269520" y="2168822"/>
            <a:ext cx="11496495" cy="4184650"/>
          </a:xfrm>
          <a:prstGeom prst="rect">
            <a:avLst/>
          </a:prstGeom>
          <a:noFill/>
        </p:spPr>
        <p:txBody>
          <a:bodyPr wrap="square" rtlCol="0">
            <a:spAutoFit/>
          </a:bodyPr>
          <a:lstStyle/>
          <a:p>
            <a:pPr marL="342900" indent="-342900" algn="just">
              <a:spcAft>
                <a:spcPts val="1200"/>
              </a:spcAft>
              <a:buFont typeface="Arial" panose="020B0604020202020204" pitchFamily="34" charset="0"/>
              <a:buChar char="•"/>
            </a:pPr>
            <a:r>
              <a:rPr lang="en-US" altLang="vi-VN" sz="2200" b="1" dirty="0"/>
              <a:t>  </a:t>
            </a:r>
            <a:r>
              <a:rPr lang="en-US" altLang="vi-VN" sz="2200" b="1" dirty="0" err="1"/>
              <a:t>Nug</a:t>
            </a:r>
            <a:r>
              <a:rPr lang="en-US" altLang="vi-VN" sz="2200" b="1" dirty="0"/>
              <a:t> </a:t>
            </a:r>
            <a:r>
              <a:rPr lang="en-US" altLang="vi-VN" sz="2200" b="1" dirty="0" err="1"/>
              <a:t>nws</a:t>
            </a:r>
            <a:r>
              <a:rPr lang="en-US" altLang="vi-VN" sz="2200" b="1" dirty="0"/>
              <a:t> </a:t>
            </a:r>
            <a:r>
              <a:rPr lang="en-US" altLang="vi-VN" sz="2200" dirty="0" err="1"/>
              <a:t>kom</a:t>
            </a:r>
            <a:r>
              <a:rPr lang="en-US" altLang="vi-VN" sz="2200" dirty="0"/>
              <a:t> </a:t>
            </a:r>
            <a:r>
              <a:rPr lang="en-US" altLang="vi-VN" sz="2200" dirty="0" err="1"/>
              <a:t>nws</a:t>
            </a:r>
            <a:r>
              <a:rPr lang="en-US" altLang="vi-VN" sz="2200" dirty="0"/>
              <a:t> </a:t>
            </a:r>
            <a:r>
              <a:rPr lang="en-US" altLang="vi-VN" sz="2200" dirty="0" err="1"/>
              <a:t>qhia</a:t>
            </a:r>
            <a:r>
              <a:rPr lang="en-US" altLang="vi-VN" sz="2200" dirty="0"/>
              <a:t> </a:t>
            </a:r>
            <a:r>
              <a:rPr lang="en-US" altLang="vi-VN" sz="2200" dirty="0" err="1"/>
              <a:t>nws</a:t>
            </a:r>
            <a:r>
              <a:rPr lang="en-US" altLang="vi-VN" sz="2200" dirty="0"/>
              <a:t> </a:t>
            </a:r>
            <a:r>
              <a:rPr lang="en-US" altLang="vi-VN" sz="2200" dirty="0" err="1"/>
              <a:t>tej</a:t>
            </a:r>
            <a:r>
              <a:rPr lang="en-US" altLang="vi-VN" sz="2200" dirty="0"/>
              <a:t> </a:t>
            </a:r>
            <a:r>
              <a:rPr lang="en-US" altLang="vi-VN" sz="2200" dirty="0" err="1"/>
              <a:t>kev</a:t>
            </a:r>
            <a:r>
              <a:rPr lang="en-US" altLang="vi-VN" sz="2200" dirty="0"/>
              <a:t> </a:t>
            </a:r>
            <a:r>
              <a:rPr lang="en-US" altLang="vi-VN" sz="2200" dirty="0" err="1"/>
              <a:t>nyuajsiab</a:t>
            </a:r>
            <a:r>
              <a:rPr lang="en-US" altLang="vi-VN" sz="2200" dirty="0"/>
              <a:t> (</a:t>
            </a:r>
            <a:r>
              <a:rPr lang="en-US" altLang="vi-VN" sz="2200" dirty="0" err="1"/>
              <a:t>kev</a:t>
            </a:r>
            <a:r>
              <a:rPr lang="en-US" altLang="vi-VN" sz="2200" dirty="0"/>
              <a:t> </a:t>
            </a:r>
            <a:r>
              <a:rPr lang="en-US" altLang="vi-VN" sz="2200" dirty="0" err="1"/>
              <a:t>xav</a:t>
            </a:r>
            <a:r>
              <a:rPr lang="en-US" altLang="vi-VN" sz="2200" dirty="0"/>
              <a:t> - pom zoo </a:t>
            </a:r>
            <a:r>
              <a:rPr lang="en-US" altLang="vi-VN" sz="2200" dirty="0" err="1"/>
              <a:t>thiab</a:t>
            </a:r>
            <a:r>
              <a:rPr lang="en-US" altLang="vi-VN" sz="2200" dirty="0"/>
              <a:t> </a:t>
            </a:r>
            <a:r>
              <a:rPr lang="en-US" altLang="vi-VN" sz="2200" dirty="0" err="1"/>
              <a:t>tsis</a:t>
            </a:r>
            <a:r>
              <a:rPr lang="en-US" altLang="vi-VN" sz="2200" dirty="0"/>
              <a:t> pom zoo sib </a:t>
            </a:r>
            <a:r>
              <a:rPr lang="en-US" altLang="vi-VN" sz="2200" dirty="0" err="1"/>
              <a:t>xyaw</a:t>
            </a:r>
            <a:r>
              <a:rPr lang="en-US" altLang="vi-VN" sz="2200" dirty="0"/>
              <a:t>) </a:t>
            </a:r>
            <a:r>
              <a:rPr lang="en-US" altLang="vi-VN" sz="2200" dirty="0" err="1"/>
              <a:t>los</a:t>
            </a:r>
            <a:r>
              <a:rPr lang="en-US" altLang="vi-VN" sz="2200" dirty="0"/>
              <a:t> </a:t>
            </a:r>
            <a:r>
              <a:rPr lang="en-US" altLang="vi-VN" sz="2200" dirty="0" err="1"/>
              <a:t>ntawm</a:t>
            </a:r>
            <a:r>
              <a:rPr lang="en-US" altLang="vi-VN" sz="2200" dirty="0"/>
              <a:t> </a:t>
            </a:r>
            <a:r>
              <a:rPr lang="en-US" altLang="vi-VN" sz="2200" dirty="0" err="1"/>
              <a:t>kev</a:t>
            </a:r>
            <a:r>
              <a:rPr lang="en-US" altLang="vi-VN" sz="2200" dirty="0"/>
              <a:t> rho </a:t>
            </a:r>
            <a:r>
              <a:rPr lang="en-US" altLang="vi-VN" sz="2200" dirty="0" err="1"/>
              <a:t>menyuam</a:t>
            </a:r>
            <a:r>
              <a:rPr lang="en-US" altLang="vi-VN" sz="2200" dirty="0"/>
              <a:t>. </a:t>
            </a:r>
            <a:r>
              <a:rPr lang="vi-VN" sz="2200" dirty="0"/>
              <a:t>Yam ntawd pab nws nkag siab tiag vim li cas nws muaj kev tsi haum xeeb thiab txhawj ntshai txog kev rho menyuam</a:t>
            </a:r>
          </a:p>
          <a:p>
            <a:pPr marL="342900" indent="-342900" algn="just">
              <a:spcAft>
                <a:spcPts val="1200"/>
              </a:spcAft>
              <a:buFont typeface="Arial" panose="020B0604020202020204" pitchFamily="34" charset="0"/>
              <a:buChar char="•"/>
            </a:pPr>
            <a:r>
              <a:rPr lang="en-US" altLang="vi-VN" sz="2200" b="1" dirty="0" err="1"/>
              <a:t>Pab</a:t>
            </a:r>
            <a:r>
              <a:rPr lang="en-US" altLang="vi-VN" sz="2200" b="1" dirty="0"/>
              <a:t> </a:t>
            </a:r>
            <a:r>
              <a:rPr lang="en-US" altLang="vi-VN" sz="2200" b="1" dirty="0" err="1"/>
              <a:t>kom</a:t>
            </a:r>
            <a:r>
              <a:rPr lang="en-US" altLang="vi-VN" sz="2200" b="1" dirty="0"/>
              <a:t> </a:t>
            </a:r>
            <a:r>
              <a:rPr lang="en-US" altLang="vi-VN" sz="2200" b="1" dirty="0" err="1"/>
              <a:t>nws</a:t>
            </a:r>
            <a:r>
              <a:rPr lang="en-US" altLang="vi-VN" sz="2200" b="1" dirty="0"/>
              <a:t> </a:t>
            </a:r>
            <a:r>
              <a:rPr lang="en-US" altLang="vi-VN" sz="2200" b="1" dirty="0" err="1"/>
              <a:t>maj</a:t>
            </a:r>
            <a:r>
              <a:rPr lang="en-US" altLang="vi-VN" sz="2200" b="1" dirty="0"/>
              <a:t> mam </a:t>
            </a:r>
            <a:r>
              <a:rPr lang="en-US" altLang="vi-VN" sz="2200" b="1" dirty="0" err="1"/>
              <a:t>thiab</a:t>
            </a:r>
            <a:r>
              <a:rPr lang="en-US" altLang="vi-VN" sz="2200" b="1" dirty="0"/>
              <a:t> </a:t>
            </a:r>
            <a:r>
              <a:rPr lang="en-US" altLang="vi-VN" sz="2200" b="1" dirty="0" err="1"/>
              <a:t>ua</a:t>
            </a:r>
            <a:r>
              <a:rPr lang="en-US" altLang="vi-VN" sz="2200" b="1" dirty="0"/>
              <a:t> tib zoo </a:t>
            </a:r>
            <a:r>
              <a:rPr lang="en-US" altLang="vi-VN" sz="2200" b="1" dirty="0" err="1"/>
              <a:t>xav</a:t>
            </a:r>
            <a:r>
              <a:rPr lang="vi-VN" altLang="vi-VN" sz="2200" b="1" dirty="0"/>
              <a:t>, </a:t>
            </a:r>
            <a:r>
              <a:rPr lang="en-US" altLang="vi-VN" sz="2200" dirty="0" err="1"/>
              <a:t>los</a:t>
            </a:r>
            <a:r>
              <a:rPr lang="en-US" altLang="vi-VN" sz="2200" dirty="0"/>
              <a:t> </a:t>
            </a:r>
            <a:r>
              <a:rPr lang="en-US" altLang="vi-VN" sz="2200" dirty="0" err="1"/>
              <a:t>ntawm</a:t>
            </a:r>
            <a:r>
              <a:rPr lang="en-US" altLang="vi-VN" sz="2200" dirty="0"/>
              <a:t> </a:t>
            </a:r>
            <a:r>
              <a:rPr lang="en-US" altLang="vi-VN" sz="2200" dirty="0" err="1"/>
              <a:t>nws</a:t>
            </a:r>
            <a:r>
              <a:rPr lang="en-US" altLang="vi-VN" sz="2200" dirty="0"/>
              <a:t> </a:t>
            </a:r>
            <a:r>
              <a:rPr lang="en-US" altLang="vi-VN" sz="2200" dirty="0" err="1"/>
              <a:t>txojkev</a:t>
            </a:r>
            <a:r>
              <a:rPr lang="en-US" altLang="vi-VN" sz="2200" dirty="0"/>
              <a:t> ntseeg </a:t>
            </a:r>
            <a:r>
              <a:rPr lang="en-US" altLang="vi-VN" sz="2200" dirty="0" err="1"/>
              <a:t>thiab</a:t>
            </a:r>
            <a:r>
              <a:rPr lang="en-US" altLang="vi-VN" sz="2200" dirty="0"/>
              <a:t> </a:t>
            </a:r>
            <a:r>
              <a:rPr lang="en-US" altLang="vi-VN" sz="2200" dirty="0" err="1"/>
              <a:t>nws</a:t>
            </a:r>
            <a:r>
              <a:rPr lang="en-US" altLang="vi-VN" sz="2200" dirty="0"/>
              <a:t> </a:t>
            </a:r>
            <a:r>
              <a:rPr lang="en-US" altLang="vi-VN" sz="2200" dirty="0" err="1"/>
              <a:t>tus</a:t>
            </a:r>
            <a:r>
              <a:rPr lang="en-US" altLang="vi-VN" sz="2200" dirty="0"/>
              <a:t> </a:t>
            </a:r>
            <a:r>
              <a:rPr lang="en-US" altLang="vi-VN" sz="2200" dirty="0" err="1"/>
              <a:t>kheej</a:t>
            </a:r>
            <a:r>
              <a:rPr lang="en-US" altLang="vi-VN" sz="2200" dirty="0"/>
              <a:t> </a:t>
            </a:r>
            <a:r>
              <a:rPr lang="en-US" altLang="vi-VN" sz="2200" dirty="0" err="1"/>
              <a:t>muaj</a:t>
            </a:r>
            <a:r>
              <a:rPr lang="en-US" altLang="vi-VN" sz="2200" dirty="0"/>
              <a:t> </a:t>
            </a:r>
            <a:r>
              <a:rPr lang="en-US" altLang="vi-VN" sz="2200" dirty="0" err="1"/>
              <a:t>nqis</a:t>
            </a:r>
            <a:r>
              <a:rPr lang="en-US" altLang="vi-VN" sz="2200" dirty="0"/>
              <a:t> npaum li cas</a:t>
            </a:r>
            <a:r>
              <a:rPr lang="vi-VN" sz="2200" dirty="0"/>
              <a:t>. “</a:t>
            </a:r>
            <a:r>
              <a:rPr lang="en-US" altLang="vi-VN" sz="2200" dirty="0"/>
              <a:t>Kuv </a:t>
            </a:r>
            <a:r>
              <a:rPr lang="en-US" altLang="vi-VN" sz="2200" dirty="0" err="1"/>
              <a:t>ntseeg</a:t>
            </a:r>
            <a:r>
              <a:rPr lang="en-US" altLang="vi-VN" sz="2200" dirty="0"/>
              <a:t> </a:t>
            </a:r>
            <a:r>
              <a:rPr lang="en-US" altLang="vi-VN" sz="2200" dirty="0" err="1"/>
              <a:t>dabtsi</a:t>
            </a:r>
            <a:r>
              <a:rPr lang="en-US" altLang="vi-VN" sz="2200" dirty="0"/>
              <a:t> </a:t>
            </a:r>
            <a:r>
              <a:rPr lang="en-US" altLang="vi-VN" sz="2200" dirty="0" err="1"/>
              <a:t>tiag</a:t>
            </a:r>
            <a:r>
              <a:rPr lang="en-US" altLang="vi-VN" sz="2200" dirty="0"/>
              <a:t> </a:t>
            </a:r>
            <a:r>
              <a:rPr lang="en-US" altLang="vi-VN" sz="2200" dirty="0" err="1"/>
              <a:t>tiag</a:t>
            </a:r>
            <a:r>
              <a:rPr lang="vi-VN" sz="2200" dirty="0"/>
              <a:t>, </a:t>
            </a:r>
            <a:r>
              <a:rPr lang="en-US" altLang="vi-VN" sz="2200" dirty="0" err="1"/>
              <a:t>yog</a:t>
            </a:r>
            <a:r>
              <a:rPr lang="en-US" altLang="vi-VN" sz="2200" dirty="0"/>
              <a:t> li </a:t>
            </a:r>
            <a:r>
              <a:rPr lang="en-US" altLang="vi-VN" sz="2200" dirty="0" err="1"/>
              <a:t>ntawd</a:t>
            </a:r>
            <a:r>
              <a:rPr lang="en-US" altLang="vi-VN" sz="2200" dirty="0"/>
              <a:t> kuv yuav ua lub neej li cas?</a:t>
            </a:r>
            <a:r>
              <a:rPr lang="vi-VN" sz="2200" dirty="0"/>
              <a:t>” “</a:t>
            </a:r>
            <a:r>
              <a:rPr lang="en-US" altLang="vi-VN" sz="2200" dirty="0"/>
              <a:t>vim li cas </a:t>
            </a:r>
            <a:r>
              <a:rPr lang="en-US" altLang="vi-VN" sz="2200" dirty="0" err="1"/>
              <a:t>kuv</a:t>
            </a:r>
            <a:r>
              <a:rPr lang="en-US" altLang="vi-VN" sz="2200" dirty="0"/>
              <a:t> </a:t>
            </a:r>
            <a:r>
              <a:rPr lang="en-US" altLang="vi-VN" sz="2200" dirty="0" err="1"/>
              <a:t>thiaj</a:t>
            </a:r>
            <a:r>
              <a:rPr lang="en-US" altLang="vi-VN" sz="2200" dirty="0"/>
              <a:t> muaj kev txhawj xeeb</a:t>
            </a:r>
            <a:r>
              <a:rPr lang="vi-VN" sz="2200" dirty="0"/>
              <a:t>/ </a:t>
            </a:r>
            <a:r>
              <a:rPr lang="en-US" altLang="vi-VN" sz="2200" dirty="0"/>
              <a:t>ntshai txog kev rho menyuam</a:t>
            </a:r>
            <a:r>
              <a:rPr lang="vi-VN" sz="2200" dirty="0"/>
              <a:t>?”</a:t>
            </a:r>
          </a:p>
          <a:p>
            <a:pPr marL="342900" indent="-342900" algn="just">
              <a:buFont typeface="Arial" panose="020B0604020202020204" pitchFamily="34" charset="0"/>
              <a:buChar char="•"/>
            </a:pPr>
            <a:r>
              <a:rPr lang="en-US" altLang="vi-VN" sz="2200" b="1" dirty="0" err="1"/>
              <a:t>Qhia</a:t>
            </a:r>
            <a:r>
              <a:rPr lang="en-US" altLang="vi-VN" sz="2200" b="1" dirty="0"/>
              <a:t> </a:t>
            </a:r>
            <a:r>
              <a:rPr lang="en-US" altLang="vi-VN" sz="2200" b="1" dirty="0" err="1"/>
              <a:t>nws</a:t>
            </a:r>
            <a:r>
              <a:rPr lang="en-US" altLang="vi-VN" sz="2200" b="1" dirty="0"/>
              <a:t> </a:t>
            </a:r>
            <a:r>
              <a:rPr lang="en-US" altLang="vi-VN" sz="2200" b="1" dirty="0" err="1"/>
              <a:t>paub</a:t>
            </a:r>
            <a:r>
              <a:rPr lang="en-US" altLang="vi-VN" sz="2200" b="1" dirty="0"/>
              <a:t> </a:t>
            </a:r>
            <a:r>
              <a:rPr lang="en-US" altLang="vi-VN" sz="2200" b="1" dirty="0" err="1"/>
              <a:t>tias</a:t>
            </a:r>
            <a:r>
              <a:rPr lang="en-US" altLang="vi-VN" sz="2200" b="1" dirty="0"/>
              <a:t> nws qhov kev txhawj </a:t>
            </a:r>
            <a:r>
              <a:rPr lang="en-US" altLang="vi-VN" sz="2200" b="1" dirty="0" err="1"/>
              <a:t>xeeb</a:t>
            </a:r>
            <a:r>
              <a:rPr lang="en-US" altLang="vi-VN" sz="2200" b="1" dirty="0"/>
              <a:t> </a:t>
            </a:r>
            <a:r>
              <a:rPr lang="en-US" altLang="vi-VN" sz="2200" b="1" dirty="0" err="1"/>
              <a:t>ntawd</a:t>
            </a:r>
            <a:r>
              <a:rPr lang="en-US" altLang="vi-VN" sz="2200" b="1" dirty="0"/>
              <a:t> </a:t>
            </a:r>
            <a:r>
              <a:rPr lang="en-US" altLang="vi-VN" sz="2200" b="1" dirty="0" err="1"/>
              <a:t>yog</a:t>
            </a:r>
            <a:r>
              <a:rPr lang="en-US" altLang="vi-VN" sz="2200" b="1" dirty="0"/>
              <a:t> </a:t>
            </a:r>
            <a:r>
              <a:rPr lang="en-US" altLang="vi-VN" sz="2200" b="1" dirty="0" err="1"/>
              <a:t>ib</a:t>
            </a:r>
            <a:r>
              <a:rPr lang="en-US" altLang="vi-VN" sz="2200" b="1" dirty="0"/>
              <a:t> </a:t>
            </a:r>
            <a:r>
              <a:rPr lang="en-US" altLang="vi-VN" sz="2200" b="1" dirty="0" err="1"/>
              <a:t>qhov</a:t>
            </a:r>
            <a:r>
              <a:rPr lang="en-US" altLang="vi-VN" sz="2200" b="1" dirty="0"/>
              <a:t> </a:t>
            </a:r>
            <a:r>
              <a:rPr lang="en-US" altLang="vi-VN" sz="2200" b="1" dirty="0" err="1"/>
              <a:t>uas</a:t>
            </a:r>
            <a:r>
              <a:rPr lang="en-US" altLang="vi-VN" sz="2200" b="1" dirty="0"/>
              <a:t> </a:t>
            </a:r>
            <a:r>
              <a:rPr lang="en-US" altLang="vi-VN" sz="2200" b="1" dirty="0" err="1"/>
              <a:t>yog</a:t>
            </a:r>
            <a:r>
              <a:rPr lang="vi-VN" sz="2200" b="1" dirty="0"/>
              <a:t>.</a:t>
            </a:r>
            <a:r>
              <a:rPr lang="vi-VN" sz="2200" dirty="0"/>
              <a:t> Qhia</a:t>
            </a:r>
            <a:r>
              <a:rPr lang="en-US" altLang="vi-VN" sz="2200" dirty="0"/>
              <a:t> </a:t>
            </a:r>
            <a:r>
              <a:rPr lang="en-US" altLang="vi-VN" sz="2200" dirty="0" err="1"/>
              <a:t>txog</a:t>
            </a:r>
            <a:r>
              <a:rPr lang="en-US" altLang="vi-VN" sz="2200" dirty="0"/>
              <a:t> </a:t>
            </a:r>
            <a:r>
              <a:rPr lang="en-US" altLang="vi-VN" sz="2200" dirty="0" err="1"/>
              <a:t>tej</a:t>
            </a:r>
            <a:r>
              <a:rPr lang="en-US" altLang="vi-VN" sz="2200" dirty="0"/>
              <a:t> yam </a:t>
            </a:r>
            <a:r>
              <a:rPr lang="en-US" altLang="vi-VN" sz="2200" dirty="0" err="1"/>
              <a:t>tsis</a:t>
            </a:r>
            <a:r>
              <a:rPr lang="en-US" altLang="vi-VN" sz="2200" dirty="0"/>
              <a:t> zoo </a:t>
            </a:r>
            <a:r>
              <a:rPr lang="en-US" altLang="vi-VN" sz="2200" dirty="0" err="1"/>
              <a:t>los</a:t>
            </a:r>
            <a:r>
              <a:rPr lang="en-US" altLang="vi-VN" sz="2200" dirty="0"/>
              <a:t> </a:t>
            </a:r>
            <a:r>
              <a:rPr lang="en-US" altLang="vi-VN" sz="2200" dirty="0" err="1"/>
              <a:t>ntawm</a:t>
            </a:r>
            <a:r>
              <a:rPr lang="en-US" altLang="vi-VN" sz="2200" dirty="0"/>
              <a:t> </a:t>
            </a:r>
            <a:r>
              <a:rPr lang="en-US" altLang="vi-VN" sz="2200" dirty="0" err="1"/>
              <a:t>kev</a:t>
            </a:r>
            <a:r>
              <a:rPr lang="en-US" altLang="vi-VN" sz="2200" dirty="0"/>
              <a:t> rho </a:t>
            </a:r>
            <a:r>
              <a:rPr lang="en-US" altLang="vi-VN" sz="2200" dirty="0" err="1"/>
              <a:t>menyuam</a:t>
            </a:r>
            <a:r>
              <a:rPr lang="en-US" altLang="vi-VN" sz="2200" dirty="0"/>
              <a:t> </a:t>
            </a:r>
            <a:r>
              <a:rPr lang="en-US" altLang="vi-VN" sz="2200" dirty="0" err="1"/>
              <a:t>xws</a:t>
            </a:r>
            <a:r>
              <a:rPr lang="en-US" altLang="vi-VN" sz="2200" dirty="0"/>
              <a:t> li </a:t>
            </a:r>
            <a:r>
              <a:rPr lang="en-US" altLang="vi-VN" sz="2200" dirty="0" err="1"/>
              <a:t>kev</a:t>
            </a:r>
            <a:r>
              <a:rPr lang="en-US" altLang="vi-VN" sz="2200" dirty="0"/>
              <a:t> txhaum, </a:t>
            </a:r>
            <a:r>
              <a:rPr lang="en-US" altLang="vi-VN" sz="2200" dirty="0" err="1"/>
              <a:t>kev</a:t>
            </a:r>
            <a:r>
              <a:rPr lang="en-US" altLang="vi-VN" sz="2200" dirty="0"/>
              <a:t> </a:t>
            </a:r>
            <a:r>
              <a:rPr lang="en-US" altLang="vi-VN" sz="2200" dirty="0" err="1"/>
              <a:t>tusiab</a:t>
            </a:r>
            <a:r>
              <a:rPr lang="en-US" altLang="vi-VN" sz="2200" dirty="0"/>
              <a:t>, </a:t>
            </a:r>
            <a:r>
              <a:rPr lang="en-US" altLang="vi-VN" sz="2200" dirty="0" err="1"/>
              <a:t>thiab</a:t>
            </a:r>
            <a:r>
              <a:rPr lang="en-US" altLang="vi-VN" sz="2200" dirty="0"/>
              <a:t> </a:t>
            </a:r>
            <a:r>
              <a:rPr lang="en-US" altLang="vi-VN" sz="2200" dirty="0" err="1"/>
              <a:t>kev</a:t>
            </a:r>
            <a:r>
              <a:rPr lang="en-US" altLang="vi-VN" sz="2200" dirty="0"/>
              <a:t> </a:t>
            </a:r>
            <a:r>
              <a:rPr lang="en-US" altLang="vi-VN" sz="2200" dirty="0" err="1"/>
              <a:t>ntshaus</a:t>
            </a:r>
            <a:r>
              <a:rPr lang="en-US" altLang="vi-VN" sz="2200" dirty="0"/>
              <a:t> </a:t>
            </a:r>
            <a:r>
              <a:rPr lang="en-US" altLang="vi-VN" sz="2200" dirty="0" err="1"/>
              <a:t>siab</a:t>
            </a:r>
            <a:r>
              <a:rPr lang="en-US" altLang="vi-VN" sz="2200" dirty="0"/>
              <a:t>. vim </a:t>
            </a:r>
            <a:r>
              <a:rPr lang="en-US" altLang="vi-VN" sz="2200" dirty="0" err="1"/>
              <a:t>nws</a:t>
            </a:r>
            <a:r>
              <a:rPr lang="en-US" altLang="vi-VN" sz="2200" dirty="0"/>
              <a:t> </a:t>
            </a:r>
            <a:r>
              <a:rPr lang="en-US" altLang="vi-VN" sz="2200" dirty="0" err="1"/>
              <a:t>xaiv</a:t>
            </a:r>
            <a:r>
              <a:rPr lang="en-US" altLang="vi-VN" sz="2200" dirty="0"/>
              <a:t> tua ib tug menyuam - nws tus menyuam!</a:t>
            </a:r>
            <a:endParaRPr lang="en-US" sz="2200" b="1" dirty="0">
              <a:solidFill>
                <a:srgbClr val="C00000"/>
              </a:solidFill>
              <a:highlight>
                <a:srgbClr val="FFFF00"/>
              </a:highlight>
            </a:endParaRPr>
          </a:p>
          <a:p>
            <a:pPr lvl="1" algn="just"/>
            <a:r>
              <a:rPr lang="en-US" altLang="vi-VN" sz="2400" b="1" dirty="0">
                <a:solidFill>
                  <a:srgbClr val="C00000"/>
                </a:solidFill>
                <a:highlight>
                  <a:srgbClr val="FFFF00"/>
                </a:highlight>
              </a:rPr>
              <a:t>Theem</a:t>
            </a:r>
            <a:r>
              <a:rPr lang="vi-VN" sz="2400" b="1" dirty="0">
                <a:solidFill>
                  <a:srgbClr val="C00000"/>
                </a:solidFill>
                <a:highlight>
                  <a:srgbClr val="FFFF00"/>
                </a:highlight>
              </a:rPr>
              <a:t> 2: </a:t>
            </a:r>
            <a:r>
              <a:rPr lang="en-US" altLang="vi-VN" sz="2400" b="1" dirty="0" err="1">
                <a:solidFill>
                  <a:srgbClr val="C00000"/>
                </a:solidFill>
                <a:highlight>
                  <a:srgbClr val="FFFF00"/>
                </a:highlight>
              </a:rPr>
              <a:t>Yog</a:t>
            </a:r>
            <a:r>
              <a:rPr lang="en-US" altLang="vi-VN" sz="2400" b="1" dirty="0">
                <a:solidFill>
                  <a:srgbClr val="C00000"/>
                </a:solidFill>
                <a:highlight>
                  <a:srgbClr val="FFFF00"/>
                </a:highlight>
              </a:rPr>
              <a:t> </a:t>
            </a:r>
            <a:r>
              <a:rPr lang="en-US" altLang="vi-VN" sz="2400" b="1" dirty="0" err="1">
                <a:solidFill>
                  <a:srgbClr val="C00000"/>
                </a:solidFill>
                <a:highlight>
                  <a:srgbClr val="FFFF00"/>
                </a:highlight>
              </a:rPr>
              <a:t>pab</a:t>
            </a:r>
            <a:r>
              <a:rPr lang="en-US" altLang="vi-VN" sz="2400" b="1" dirty="0">
                <a:solidFill>
                  <a:srgbClr val="C00000"/>
                </a:solidFill>
                <a:highlight>
                  <a:srgbClr val="FFFF00"/>
                </a:highlight>
              </a:rPr>
              <a:t> </a:t>
            </a:r>
            <a:r>
              <a:rPr lang="en-US" altLang="vi-VN" sz="2400" b="1" dirty="0" err="1">
                <a:solidFill>
                  <a:srgbClr val="C00000"/>
                </a:solidFill>
                <a:highlight>
                  <a:srgbClr val="FFFF00"/>
                </a:highlight>
              </a:rPr>
              <a:t>kom</a:t>
            </a:r>
            <a:r>
              <a:rPr lang="en-US" altLang="vi-VN" sz="2400" b="1" dirty="0">
                <a:solidFill>
                  <a:srgbClr val="C00000"/>
                </a:solidFill>
                <a:highlight>
                  <a:srgbClr val="FFFF00"/>
                </a:highlight>
              </a:rPr>
              <a:t> </a:t>
            </a:r>
            <a:r>
              <a:rPr lang="en-US" altLang="vi-VN" sz="2400" b="1" dirty="0" err="1">
                <a:solidFill>
                  <a:srgbClr val="C00000"/>
                </a:solidFill>
                <a:highlight>
                  <a:srgbClr val="FFFF00"/>
                </a:highlight>
              </a:rPr>
              <a:t>nws</a:t>
            </a:r>
            <a:r>
              <a:rPr lang="en-US" altLang="vi-VN" sz="2400" b="1" dirty="0">
                <a:solidFill>
                  <a:srgbClr val="C00000"/>
                </a:solidFill>
                <a:highlight>
                  <a:srgbClr val="FFFF00"/>
                </a:highlight>
              </a:rPr>
              <a:t> </a:t>
            </a:r>
            <a:r>
              <a:rPr lang="en-US" altLang="vi-VN" sz="2400" b="1" dirty="0" err="1">
                <a:solidFill>
                  <a:srgbClr val="C00000"/>
                </a:solidFill>
                <a:highlight>
                  <a:srgbClr val="FFFF00"/>
                </a:highlight>
              </a:rPr>
              <a:t>rov</a:t>
            </a:r>
            <a:r>
              <a:rPr lang="en-US" altLang="vi-VN" sz="2400" b="1" dirty="0">
                <a:solidFill>
                  <a:srgbClr val="C00000"/>
                </a:solidFill>
                <a:highlight>
                  <a:srgbClr val="FFFF00"/>
                </a:highlight>
              </a:rPr>
              <a:t> </a:t>
            </a:r>
            <a:r>
              <a:rPr lang="en-US" altLang="vi-VN" sz="2400" b="1" dirty="0" err="1">
                <a:solidFill>
                  <a:srgbClr val="C00000"/>
                </a:solidFill>
                <a:highlight>
                  <a:srgbClr val="FFFF00"/>
                </a:highlight>
              </a:rPr>
              <a:t>txuas</a:t>
            </a:r>
            <a:r>
              <a:rPr lang="en-US" altLang="vi-VN" sz="2400" b="1" dirty="0">
                <a:solidFill>
                  <a:srgbClr val="C00000"/>
                </a:solidFill>
                <a:highlight>
                  <a:srgbClr val="FFFF00"/>
                </a:highlight>
              </a:rPr>
              <a:t> tau nrog nws </a:t>
            </a:r>
            <a:r>
              <a:rPr lang="en-US" altLang="vi-VN" sz="2400" b="1" dirty="0" err="1">
                <a:solidFill>
                  <a:srgbClr val="C00000"/>
                </a:solidFill>
                <a:highlight>
                  <a:srgbClr val="FFFF00"/>
                </a:highlight>
              </a:rPr>
              <a:t>tus</a:t>
            </a:r>
            <a:r>
              <a:rPr lang="en-US" altLang="vi-VN" sz="2400" b="1" dirty="0">
                <a:solidFill>
                  <a:srgbClr val="C00000"/>
                </a:solidFill>
                <a:highlight>
                  <a:srgbClr val="FFFF00"/>
                </a:highlight>
              </a:rPr>
              <a:t> </a:t>
            </a:r>
            <a:r>
              <a:rPr lang="en-US" altLang="vi-VN" sz="2400" b="1" dirty="0" err="1">
                <a:solidFill>
                  <a:srgbClr val="C00000"/>
                </a:solidFill>
                <a:highlight>
                  <a:srgbClr val="FFFF00"/>
                </a:highlight>
              </a:rPr>
              <a:t>kheej</a:t>
            </a:r>
            <a:r>
              <a:rPr lang="en-US" altLang="vi-VN" sz="2400" b="1" u="sng" dirty="0">
                <a:solidFill>
                  <a:srgbClr val="C00000"/>
                </a:solidFill>
                <a:highlight>
                  <a:srgbClr val="FFFF00"/>
                </a:highlight>
              </a:rPr>
              <a:t>, </a:t>
            </a:r>
            <a:r>
              <a:rPr lang="en-US" altLang="vi-VN" sz="2400" b="1" u="sng" dirty="0" err="1">
                <a:solidFill>
                  <a:srgbClr val="C00000"/>
                </a:solidFill>
                <a:highlight>
                  <a:srgbClr val="FFFF00"/>
                </a:highlight>
              </a:rPr>
              <a:t>paub</a:t>
            </a:r>
            <a:r>
              <a:rPr lang="en-US" altLang="vi-VN" sz="2400" b="1" u="sng" dirty="0">
                <a:solidFill>
                  <a:srgbClr val="C00000"/>
                </a:solidFill>
                <a:highlight>
                  <a:srgbClr val="FFFF00"/>
                </a:highlight>
              </a:rPr>
              <a:t> </a:t>
            </a:r>
            <a:r>
              <a:rPr lang="en-US" altLang="vi-VN" sz="2400" b="1" u="sng" dirty="0" err="1">
                <a:solidFill>
                  <a:srgbClr val="C00000"/>
                </a:solidFill>
                <a:highlight>
                  <a:srgbClr val="FFFF00"/>
                </a:highlight>
              </a:rPr>
              <a:t>meej</a:t>
            </a:r>
            <a:r>
              <a:rPr lang="en-US" altLang="vi-VN" sz="2400" b="1" u="sng" dirty="0">
                <a:solidFill>
                  <a:srgbClr val="C00000"/>
                </a:solidFill>
                <a:highlight>
                  <a:srgbClr val="FFFF00"/>
                </a:highlight>
              </a:rPr>
              <a:t> </a:t>
            </a:r>
            <a:r>
              <a:rPr lang="en-US" altLang="vi-VN" sz="2400" b="1" u="sng" dirty="0" err="1">
                <a:solidFill>
                  <a:srgbClr val="C00000"/>
                </a:solidFill>
                <a:highlight>
                  <a:srgbClr val="FFFF00"/>
                </a:highlight>
              </a:rPr>
              <a:t>txog</a:t>
            </a:r>
            <a:r>
              <a:rPr lang="en-US" altLang="vi-VN" sz="2400" b="1" u="sng" dirty="0">
                <a:solidFill>
                  <a:srgbClr val="C00000"/>
                </a:solidFill>
                <a:highlight>
                  <a:srgbClr val="FFFF00"/>
                </a:highlight>
              </a:rPr>
              <a:t> </a:t>
            </a:r>
            <a:r>
              <a:rPr lang="en-US" altLang="vi-VN" sz="2400" b="1" u="sng" dirty="0" err="1">
                <a:solidFill>
                  <a:srgbClr val="C00000"/>
                </a:solidFill>
                <a:highlight>
                  <a:srgbClr val="FFFF00"/>
                </a:highlight>
              </a:rPr>
              <a:t>nws</a:t>
            </a:r>
            <a:r>
              <a:rPr lang="en-US" altLang="vi-VN" sz="2400" b="1" u="sng" dirty="0">
                <a:solidFill>
                  <a:srgbClr val="C00000"/>
                </a:solidFill>
                <a:highlight>
                  <a:srgbClr val="FFFF00"/>
                </a:highlight>
              </a:rPr>
              <a:t> tug </a:t>
            </a:r>
            <a:r>
              <a:rPr lang="en-US" altLang="vi-VN" sz="2400" b="1" u="sng" dirty="0" err="1">
                <a:solidFill>
                  <a:srgbClr val="C00000"/>
                </a:solidFill>
                <a:highlight>
                  <a:srgbClr val="FFFF00"/>
                </a:highlight>
              </a:rPr>
              <a:t>kheej</a:t>
            </a:r>
            <a:r>
              <a:rPr lang="en-US" altLang="vi-VN" sz="2400" b="1" u="sng" dirty="0">
                <a:solidFill>
                  <a:srgbClr val="C00000"/>
                </a:solidFill>
                <a:highlight>
                  <a:srgbClr val="FFFF00"/>
                </a:highlight>
              </a:rPr>
              <a:t> </a:t>
            </a:r>
            <a:r>
              <a:rPr lang="en-US" altLang="vi-VN" sz="2400" b="1" u="sng" dirty="0" err="1">
                <a:solidFill>
                  <a:srgbClr val="C00000"/>
                </a:solidFill>
                <a:highlight>
                  <a:srgbClr val="FFFF00"/>
                </a:highlight>
              </a:rPr>
              <a:t>thiab</a:t>
            </a:r>
            <a:r>
              <a:rPr lang="en-US" altLang="vi-VN" sz="2400" b="1" u="sng" dirty="0">
                <a:solidFill>
                  <a:srgbClr val="C00000"/>
                </a:solidFill>
                <a:highlight>
                  <a:srgbClr val="FFFF00"/>
                </a:highlight>
              </a:rPr>
              <a:t> </a:t>
            </a:r>
            <a:r>
              <a:rPr lang="en-US" altLang="vi-VN" sz="2400" b="1" u="sng" dirty="0" err="1">
                <a:solidFill>
                  <a:srgbClr val="C00000"/>
                </a:solidFill>
                <a:highlight>
                  <a:srgbClr val="FFFF00"/>
                </a:highlight>
              </a:rPr>
              <a:t>nws</a:t>
            </a:r>
            <a:r>
              <a:rPr lang="en-US" altLang="vi-VN" sz="2400" b="1" u="sng" dirty="0">
                <a:solidFill>
                  <a:srgbClr val="C00000"/>
                </a:solidFill>
                <a:highlight>
                  <a:srgbClr val="FFFF00"/>
                </a:highlight>
              </a:rPr>
              <a:t> </a:t>
            </a:r>
            <a:r>
              <a:rPr lang="en-US" altLang="vi-VN" sz="2400" b="1" u="sng" dirty="0" err="1">
                <a:solidFill>
                  <a:srgbClr val="C00000"/>
                </a:solidFill>
                <a:highlight>
                  <a:srgbClr val="FFFF00"/>
                </a:highlight>
              </a:rPr>
              <a:t>paub</a:t>
            </a:r>
            <a:r>
              <a:rPr lang="en-US" altLang="vi-VN" sz="2400" b="1" u="sng" dirty="0">
                <a:solidFill>
                  <a:srgbClr val="C00000"/>
                </a:solidFill>
                <a:highlight>
                  <a:srgbClr val="FFFF00"/>
                </a:highlight>
              </a:rPr>
              <a:t> </a:t>
            </a:r>
            <a:r>
              <a:rPr lang="en-US" altLang="vi-VN" sz="2400" b="1" u="sng" dirty="0" err="1">
                <a:solidFill>
                  <a:srgbClr val="C00000"/>
                </a:solidFill>
                <a:highlight>
                  <a:srgbClr val="FFFF00"/>
                </a:highlight>
              </a:rPr>
              <a:t>tias</a:t>
            </a:r>
            <a:r>
              <a:rPr lang="en-US" altLang="vi-VN" sz="2400" b="1" u="sng" dirty="0">
                <a:solidFill>
                  <a:srgbClr val="C00000"/>
                </a:solidFill>
                <a:highlight>
                  <a:srgbClr val="FFFF00"/>
                </a:highlight>
              </a:rPr>
              <a:t> </a:t>
            </a:r>
            <a:r>
              <a:rPr lang="en-US" altLang="vi-VN" sz="2400" b="1" u="sng" dirty="0" err="1">
                <a:solidFill>
                  <a:srgbClr val="C00000"/>
                </a:solidFill>
                <a:highlight>
                  <a:srgbClr val="FFFF00"/>
                </a:highlight>
              </a:rPr>
              <a:t>nws</a:t>
            </a:r>
            <a:r>
              <a:rPr lang="en-US" altLang="vi-VN" sz="2400" b="1" u="sng" dirty="0">
                <a:solidFill>
                  <a:srgbClr val="C00000"/>
                </a:solidFill>
                <a:highlight>
                  <a:srgbClr val="FFFF00"/>
                </a:highlight>
              </a:rPr>
              <a:t> tug </a:t>
            </a:r>
            <a:r>
              <a:rPr lang="en-US" altLang="vi-VN" sz="2400" b="1" u="sng" dirty="0" err="1">
                <a:solidFill>
                  <a:srgbClr val="C00000"/>
                </a:solidFill>
                <a:highlight>
                  <a:srgbClr val="FFFF00"/>
                </a:highlight>
              </a:rPr>
              <a:t>kheej</a:t>
            </a:r>
            <a:r>
              <a:rPr lang="en-US" altLang="vi-VN" sz="2400" b="1" u="sng" dirty="0">
                <a:solidFill>
                  <a:srgbClr val="C00000"/>
                </a:solidFill>
                <a:highlight>
                  <a:srgbClr val="FFFF00"/>
                </a:highlight>
              </a:rPr>
              <a:t> </a:t>
            </a:r>
            <a:r>
              <a:rPr lang="en-US" altLang="vi-VN" sz="2400" b="1" u="sng" dirty="0" err="1">
                <a:solidFill>
                  <a:srgbClr val="C00000"/>
                </a:solidFill>
                <a:highlight>
                  <a:srgbClr val="FFFF00"/>
                </a:highlight>
              </a:rPr>
              <a:t>muaj</a:t>
            </a:r>
            <a:r>
              <a:rPr lang="en-US" altLang="vi-VN" sz="2400" b="1" u="sng" dirty="0">
                <a:solidFill>
                  <a:srgbClr val="C00000"/>
                </a:solidFill>
                <a:highlight>
                  <a:srgbClr val="FFFF00"/>
                </a:highlight>
              </a:rPr>
              <a:t> </a:t>
            </a:r>
            <a:r>
              <a:rPr lang="en-US" altLang="vi-VN" sz="2400" b="1" u="sng" dirty="0" err="1">
                <a:solidFill>
                  <a:srgbClr val="C00000"/>
                </a:solidFill>
                <a:highlight>
                  <a:srgbClr val="FFFF00"/>
                </a:highlight>
              </a:rPr>
              <a:t>nuj</a:t>
            </a:r>
            <a:r>
              <a:rPr lang="en-US" altLang="vi-VN" sz="2400" b="1" u="sng" dirty="0">
                <a:solidFill>
                  <a:srgbClr val="C00000"/>
                </a:solidFill>
                <a:highlight>
                  <a:srgbClr val="FFFF00"/>
                </a:highlight>
              </a:rPr>
              <a:t> </a:t>
            </a:r>
            <a:r>
              <a:rPr lang="en-US" altLang="vi-VN" sz="2400" b="1" u="sng" dirty="0" err="1">
                <a:solidFill>
                  <a:srgbClr val="C00000"/>
                </a:solidFill>
                <a:highlight>
                  <a:srgbClr val="FFFF00"/>
                </a:highlight>
              </a:rPr>
              <a:t>nqis</a:t>
            </a:r>
            <a:r>
              <a:rPr lang="en-US" altLang="vi-VN" sz="2400" b="1" u="sng" dirty="0">
                <a:solidFill>
                  <a:srgbClr val="C00000"/>
                </a:solidFill>
                <a:highlight>
                  <a:srgbClr val="FFFF00"/>
                </a:highlight>
              </a:rPr>
              <a:t>. </a:t>
            </a:r>
            <a:endParaRPr lang="vi-VN" sz="2400" b="1" u="sng" dirty="0">
              <a:solidFill>
                <a:srgbClr val="C00000"/>
              </a:solidFill>
              <a:highlight>
                <a:srgbClr val="FFFF00"/>
              </a:high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12192000" cy="2187575"/>
            <a:chOff x="0" y="0"/>
            <a:chExt cx="12192000" cy="2187575"/>
          </a:xfrm>
        </p:grpSpPr>
        <p:sp>
          <p:nvSpPr>
            <p:cNvPr id="3" name="Rectangle 2"/>
            <p:cNvSpPr/>
            <p:nvPr/>
          </p:nvSpPr>
          <p:spPr>
            <a:xfrm>
              <a:off x="0" y="0"/>
              <a:ext cx="12192000" cy="1059989"/>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12999" y="95064"/>
              <a:ext cx="5045710" cy="706755"/>
            </a:xfrm>
            <a:prstGeom prst="rect">
              <a:avLst/>
            </a:prstGeom>
            <a:noFill/>
          </p:spPr>
          <p:txBody>
            <a:bodyPr wrap="none" rtlCol="0">
              <a:spAutoFit/>
            </a:bodyPr>
            <a:lstStyle/>
            <a:p>
              <a:pPr algn="l"/>
              <a:r>
                <a:rPr lang="en-US" sz="2000" b="1" dirty="0">
                  <a:solidFill>
                    <a:srgbClr val="FF0000"/>
                  </a:solidFill>
                  <a:latin typeface="Calibri" panose="020F0502020204030204" pitchFamily="34" charset="0"/>
                  <a:cs typeface="Calibri" panose="020F0502020204030204" pitchFamily="34" charset="0"/>
                  <a:sym typeface="+mn-ea"/>
                </a:rPr>
                <a:t>PAB DAWS TEEB MEEM THAUM CEV XEEB TUB</a:t>
              </a:r>
              <a:endParaRPr lang="en-US" sz="2000" b="1" dirty="0">
                <a:solidFill>
                  <a:srgbClr val="FF0000"/>
                </a:solidFill>
                <a:latin typeface="Calibri" panose="020F0502020204030204" pitchFamily="34" charset="0"/>
                <a:cs typeface="Calibri" panose="020F0502020204030204" pitchFamily="34" charset="0"/>
              </a:endParaRPr>
            </a:p>
            <a:p>
              <a:endParaRPr lang="en-US" sz="2000" b="1" dirty="0">
                <a:solidFill>
                  <a:srgbClr val="FF0000"/>
                </a:solidFill>
                <a:latin typeface="Calibri" panose="020F0502020204030204" pitchFamily="34" charset="0"/>
                <a:cs typeface="Calibri" panose="020F0502020204030204" pitchFamily="34" charset="0"/>
              </a:endParaRPr>
            </a:p>
          </p:txBody>
        </p:sp>
        <p:sp>
          <p:nvSpPr>
            <p:cNvPr id="7" name="TextBox 6"/>
            <p:cNvSpPr txBox="1"/>
            <p:nvPr/>
          </p:nvSpPr>
          <p:spPr>
            <a:xfrm>
              <a:off x="183515" y="372745"/>
              <a:ext cx="11895455" cy="1814830"/>
            </a:xfrm>
            <a:prstGeom prst="rect">
              <a:avLst/>
            </a:prstGeom>
            <a:noFill/>
          </p:spPr>
          <p:txBody>
            <a:bodyPr wrap="square" rtlCol="0">
              <a:spAutoFit/>
            </a:bodyPr>
            <a:lstStyle/>
            <a:p>
              <a:pPr algn="ctr"/>
              <a:r>
                <a:rPr lang="en-US" sz="2800" dirty="0" err="1">
                  <a:sym typeface="+mn-ea"/>
                </a:rPr>
                <a:t>To taub tias kev pab daws teeb meem thaum cev xeeb tub zoo li </a:t>
              </a:r>
              <a:r>
                <a:rPr lang="en-US" sz="2800" dirty="0" err="1">
                  <a:solidFill>
                    <a:srgbClr val="FF0000"/>
                  </a:solidFill>
                  <a:sym typeface="+mn-ea"/>
                </a:rPr>
                <a:t>ib txheej txheem</a:t>
              </a:r>
              <a:r>
                <a:rPr lang="en-US" sz="2800" dirty="0">
                  <a:sym typeface="+mn-ea"/>
                </a:rPr>
                <a:t> </a:t>
              </a:r>
              <a:endParaRPr lang="en-US" sz="2800" b="1" dirty="0">
                <a:solidFill>
                  <a:srgbClr val="C00000"/>
                </a:solidFill>
              </a:endParaRPr>
            </a:p>
            <a:p>
              <a:pPr algn="ctr"/>
              <a:endParaRPr lang="en-US" sz="2800" b="1" dirty="0">
                <a:solidFill>
                  <a:srgbClr val="C00000"/>
                </a:solidFill>
              </a:endParaRPr>
            </a:p>
            <a:p>
              <a:pPr algn="ctr"/>
              <a:endParaRPr lang="en-US" sz="2800" b="1" dirty="0">
                <a:solidFill>
                  <a:srgbClr val="C00000"/>
                </a:solidFill>
              </a:endParaRPr>
            </a:p>
            <a:p>
              <a:pPr algn="ctr"/>
              <a:endParaRPr lang="en-US" sz="2800" b="1" dirty="0">
                <a:solidFill>
                  <a:srgbClr val="C00000"/>
                </a:solidFill>
              </a:endParaRPr>
            </a:p>
          </p:txBody>
        </p:sp>
      </p:grpSp>
      <p:sp>
        <p:nvSpPr>
          <p:cNvPr id="11" name="TextBox 10"/>
          <p:cNvSpPr txBox="1"/>
          <p:nvPr/>
        </p:nvSpPr>
        <p:spPr>
          <a:xfrm>
            <a:off x="183857" y="1179754"/>
            <a:ext cx="11824286" cy="414020"/>
          </a:xfrm>
          <a:prstGeom prst="rect">
            <a:avLst/>
          </a:prstGeom>
          <a:noFill/>
        </p:spPr>
        <p:txBody>
          <a:bodyPr wrap="square" rtlCol="0">
            <a:spAutoFit/>
          </a:bodyPr>
          <a:lstStyle/>
          <a:p>
            <a:r>
              <a:rPr lang="en-US" altLang="vi-VN" sz="2100" b="1" dirty="0">
                <a:solidFill>
                  <a:srgbClr val="C00000"/>
                </a:solidFill>
              </a:rPr>
              <a:t>Theem</a:t>
            </a:r>
            <a:r>
              <a:rPr lang="vi-VN" sz="2100" b="1" dirty="0">
                <a:solidFill>
                  <a:srgbClr val="C00000"/>
                </a:solidFill>
              </a:rPr>
              <a:t> 2:</a:t>
            </a:r>
            <a:r>
              <a:rPr lang="en-US" altLang="vi-VN" sz="2100" b="1" dirty="0">
                <a:solidFill>
                  <a:srgbClr val="C00000"/>
                </a:solidFill>
              </a:rPr>
              <a:t> </a:t>
            </a:r>
            <a:r>
              <a:rPr lang="en-US" altLang="vi-VN" sz="2000" b="1" dirty="0" err="1">
                <a:latin typeface="Calibri" panose="020F0502020204030204" pitchFamily="34" charset="0"/>
                <a:cs typeface="Calibri" panose="020F0502020204030204" pitchFamily="34" charset="0"/>
              </a:rPr>
              <a:t>Tshawb</a:t>
            </a:r>
            <a:r>
              <a:rPr lang="en-US" altLang="vi-VN" sz="2000" b="1" dirty="0">
                <a:latin typeface="Calibri" panose="020F0502020204030204" pitchFamily="34" charset="0"/>
                <a:cs typeface="Calibri" panose="020F0502020204030204" pitchFamily="34" charset="0"/>
              </a:rPr>
              <a:t> </a:t>
            </a:r>
            <a:r>
              <a:rPr lang="en-US" altLang="vi-VN" sz="2000" b="1" dirty="0" err="1">
                <a:latin typeface="Calibri" panose="020F0502020204030204" pitchFamily="34" charset="0"/>
                <a:cs typeface="Calibri" panose="020F0502020204030204" pitchFamily="34" charset="0"/>
              </a:rPr>
              <a:t>xyuas</a:t>
            </a:r>
            <a:r>
              <a:rPr lang="vi-VN" sz="2000" b="1" dirty="0">
                <a:latin typeface="Calibri" panose="020F0502020204030204" pitchFamily="34" charset="0"/>
                <a:cs typeface="Calibri" panose="020F0502020204030204" pitchFamily="34" charset="0"/>
              </a:rPr>
              <a:t>,</a:t>
            </a:r>
            <a:r>
              <a:rPr lang="en-US" altLang="vi-VN" sz="2000" b="1" dirty="0">
                <a:latin typeface="Calibri" panose="020F0502020204030204" pitchFamily="34" charset="0"/>
                <a:cs typeface="Calibri" panose="020F0502020204030204" pitchFamily="34" charset="0"/>
              </a:rPr>
              <a:t> </a:t>
            </a:r>
            <a:r>
              <a:rPr lang="en-US" altLang="vi-VN" sz="2000" b="1" dirty="0" err="1">
                <a:latin typeface="Calibri" panose="020F0502020204030204" pitchFamily="34" charset="0"/>
                <a:cs typeface="Calibri" panose="020F0502020204030204" pitchFamily="34" charset="0"/>
              </a:rPr>
              <a:t>paub</a:t>
            </a:r>
            <a:r>
              <a:rPr lang="en-US" altLang="vi-VN" sz="2000" b="1" dirty="0">
                <a:latin typeface="Calibri" panose="020F0502020204030204" pitchFamily="34" charset="0"/>
                <a:cs typeface="Calibri" panose="020F0502020204030204" pitchFamily="34" charset="0"/>
              </a:rPr>
              <a:t> </a:t>
            </a:r>
            <a:r>
              <a:rPr lang="en-US" altLang="vi-VN" sz="2000" b="1" dirty="0" err="1">
                <a:latin typeface="Calibri" panose="020F0502020204030204" pitchFamily="34" charset="0"/>
                <a:cs typeface="Calibri" panose="020F0502020204030204" pitchFamily="34" charset="0"/>
              </a:rPr>
              <a:t>tseeb</a:t>
            </a:r>
            <a:r>
              <a:rPr lang="vi-VN" sz="2000" b="1" dirty="0">
                <a:latin typeface="Calibri" panose="020F0502020204030204" pitchFamily="34" charset="0"/>
                <a:cs typeface="Calibri" panose="020F0502020204030204" pitchFamily="34" charset="0"/>
              </a:rPr>
              <a:t> </a:t>
            </a:r>
            <a:r>
              <a:rPr lang="en-US" altLang="vi-VN" sz="2000" b="1" dirty="0" err="1">
                <a:latin typeface="Calibri" panose="020F0502020204030204" pitchFamily="34" charset="0"/>
                <a:cs typeface="Calibri" panose="020F0502020204030204" pitchFamily="34" charset="0"/>
              </a:rPr>
              <a:t>txog</a:t>
            </a:r>
            <a:r>
              <a:rPr lang="en-US" altLang="vi-VN" sz="2000" b="1" dirty="0">
                <a:latin typeface="Calibri" panose="020F0502020204030204" pitchFamily="34" charset="0"/>
                <a:cs typeface="Calibri" panose="020F0502020204030204" pitchFamily="34" charset="0"/>
              </a:rPr>
              <a:t> </a:t>
            </a:r>
            <a:r>
              <a:rPr lang="en-US" altLang="vi-VN" sz="2000" b="1" dirty="0" err="1">
                <a:latin typeface="Calibri" panose="020F0502020204030204" pitchFamily="34" charset="0"/>
                <a:cs typeface="Calibri" panose="020F0502020204030204" pitchFamily="34" charset="0"/>
              </a:rPr>
              <a:t>nws</a:t>
            </a:r>
            <a:r>
              <a:rPr lang="en-US" altLang="vi-VN" sz="2000" b="1" dirty="0">
                <a:latin typeface="Calibri" panose="020F0502020204030204" pitchFamily="34" charset="0"/>
                <a:cs typeface="Calibri" panose="020F0502020204030204" pitchFamily="34" charset="0"/>
              </a:rPr>
              <a:t> </a:t>
            </a:r>
            <a:r>
              <a:rPr lang="en-US" altLang="vi-VN" sz="2000" b="1" dirty="0" err="1">
                <a:latin typeface="Calibri" panose="020F0502020204030204" pitchFamily="34" charset="0"/>
                <a:cs typeface="Calibri" panose="020F0502020204030204" pitchFamily="34" charset="0"/>
              </a:rPr>
              <a:t>qhov</a:t>
            </a:r>
            <a:r>
              <a:rPr lang="en-US" altLang="vi-VN" sz="2000" b="1" dirty="0">
                <a:latin typeface="Calibri" panose="020F0502020204030204" pitchFamily="34" charset="0"/>
                <a:cs typeface="Calibri" panose="020F0502020204030204" pitchFamily="34" charset="0"/>
              </a:rPr>
              <a:t> </a:t>
            </a:r>
            <a:r>
              <a:rPr lang="en-US" altLang="vi-VN" sz="2000" b="1" dirty="0" err="1">
                <a:latin typeface="Calibri" panose="020F0502020204030204" pitchFamily="34" charset="0"/>
                <a:cs typeface="Calibri" panose="020F0502020204030204" pitchFamily="34" charset="0"/>
              </a:rPr>
              <a:t>kev</a:t>
            </a:r>
            <a:r>
              <a:rPr lang="en-US" altLang="vi-VN" sz="2000" b="1" dirty="0">
                <a:latin typeface="Calibri" panose="020F0502020204030204" pitchFamily="34" charset="0"/>
                <a:cs typeface="Calibri" panose="020F0502020204030204" pitchFamily="34" charset="0"/>
              </a:rPr>
              <a:t> </a:t>
            </a:r>
            <a:r>
              <a:rPr lang="en-US" altLang="vi-VN" sz="2000" b="1" dirty="0" err="1">
                <a:latin typeface="Calibri" panose="020F0502020204030204" pitchFamily="34" charset="0"/>
                <a:cs typeface="Calibri" panose="020F0502020204030204" pitchFamily="34" charset="0"/>
              </a:rPr>
              <a:t>ntshai</a:t>
            </a:r>
            <a:r>
              <a:rPr lang="vi-VN" sz="2000" dirty="0">
                <a:latin typeface="Calibri" panose="020F0502020204030204" pitchFamily="34" charset="0"/>
                <a:cs typeface="Calibri" panose="020F0502020204030204" pitchFamily="34" charset="0"/>
              </a:rPr>
              <a:t> -</a:t>
            </a:r>
            <a:r>
              <a:rPr lang="en-US" altLang="vi-VN" sz="2000" dirty="0">
                <a:latin typeface="Calibri" panose="020F0502020204030204" pitchFamily="34" charset="0"/>
                <a:cs typeface="Calibri" panose="020F0502020204030204" pitchFamily="34" charset="0"/>
              </a:rPr>
              <a:t> </a:t>
            </a:r>
            <a:r>
              <a:rPr lang="en-US" altLang="vi-VN" sz="2000" dirty="0" err="1">
                <a:latin typeface="Calibri" panose="020F0502020204030204" pitchFamily="34" charset="0"/>
                <a:cs typeface="Calibri" panose="020F0502020204030204" pitchFamily="34" charset="0"/>
              </a:rPr>
              <a:t>Nws</a:t>
            </a:r>
            <a:r>
              <a:rPr lang="en-US" altLang="vi-VN" sz="2000" dirty="0">
                <a:latin typeface="Calibri" panose="020F0502020204030204" pitchFamily="34" charset="0"/>
                <a:cs typeface="Calibri" panose="020F0502020204030204" pitchFamily="34" charset="0"/>
              </a:rPr>
              <a:t> </a:t>
            </a:r>
            <a:r>
              <a:rPr lang="en-US" altLang="vi-VN" sz="2000" dirty="0" err="1">
                <a:latin typeface="Calibri" panose="020F0502020204030204" pitchFamily="34" charset="0"/>
                <a:cs typeface="Calibri" panose="020F0502020204030204" pitchFamily="34" charset="0"/>
              </a:rPr>
              <a:t>tej</a:t>
            </a:r>
            <a:r>
              <a:rPr lang="en-US" altLang="vi-VN" sz="2000" dirty="0">
                <a:latin typeface="Calibri" panose="020F0502020204030204" pitchFamily="34" charset="0"/>
                <a:cs typeface="Calibri" panose="020F0502020204030204" pitchFamily="34" charset="0"/>
              </a:rPr>
              <a:t> </a:t>
            </a:r>
            <a:r>
              <a:rPr lang="en-US" altLang="vi-VN" sz="2000" dirty="0" err="1">
                <a:latin typeface="Calibri" panose="020F0502020204030204" pitchFamily="34" charset="0"/>
                <a:cs typeface="Calibri" panose="020F0502020204030204" pitchFamily="34" charset="0"/>
              </a:rPr>
              <a:t>teeb</a:t>
            </a:r>
            <a:r>
              <a:rPr lang="en-US" altLang="vi-VN" sz="2000" dirty="0">
                <a:latin typeface="Calibri" panose="020F0502020204030204" pitchFamily="34" charset="0"/>
                <a:cs typeface="Calibri" panose="020F0502020204030204" pitchFamily="34" charset="0"/>
              </a:rPr>
              <a:t> </a:t>
            </a:r>
            <a:r>
              <a:rPr lang="en-US" altLang="vi-VN" sz="2000" dirty="0" err="1">
                <a:latin typeface="Calibri" panose="020F0502020204030204" pitchFamily="34" charset="0"/>
                <a:cs typeface="Calibri" panose="020F0502020204030204" pitchFamily="34" charset="0"/>
              </a:rPr>
              <a:t>meem</a:t>
            </a:r>
            <a:r>
              <a:rPr lang="en-US" altLang="vi-VN" sz="2000" dirty="0">
                <a:latin typeface="Calibri" panose="020F0502020204030204" pitchFamily="34" charset="0"/>
                <a:cs typeface="Calibri" panose="020F0502020204030204" pitchFamily="34" charset="0"/>
              </a:rPr>
              <a:t>, </a:t>
            </a:r>
            <a:r>
              <a:rPr lang="en-US" altLang="vi-VN" sz="2000" dirty="0" err="1">
                <a:latin typeface="Calibri" panose="020F0502020204030204" pitchFamily="34" charset="0"/>
                <a:cs typeface="Calibri" panose="020F0502020204030204" pitchFamily="34" charset="0"/>
              </a:rPr>
              <a:t>kev</a:t>
            </a:r>
            <a:r>
              <a:rPr lang="en-US" altLang="vi-VN" sz="2000" dirty="0">
                <a:latin typeface="Calibri" panose="020F0502020204030204" pitchFamily="34" charset="0"/>
                <a:cs typeface="Calibri" panose="020F0502020204030204" pitchFamily="34" charset="0"/>
              </a:rPr>
              <a:t> </a:t>
            </a:r>
            <a:r>
              <a:rPr lang="en-US" altLang="vi-VN" sz="2000" dirty="0" err="1">
                <a:latin typeface="Calibri" panose="020F0502020204030204" pitchFamily="34" charset="0"/>
                <a:cs typeface="Calibri" panose="020F0502020204030204" pitchFamily="34" charset="0"/>
              </a:rPr>
              <a:t>txhawj</a:t>
            </a:r>
            <a:r>
              <a:rPr lang="en-US" altLang="vi-VN" sz="2000" dirty="0">
                <a:latin typeface="Calibri" panose="020F0502020204030204" pitchFamily="34" charset="0"/>
                <a:cs typeface="Calibri" panose="020F0502020204030204" pitchFamily="34" charset="0"/>
              </a:rPr>
              <a:t> </a:t>
            </a:r>
            <a:r>
              <a:rPr lang="en-US" altLang="vi-VN" sz="2000" dirty="0" err="1">
                <a:latin typeface="Calibri" panose="020F0502020204030204" pitchFamily="34" charset="0"/>
                <a:cs typeface="Calibri" panose="020F0502020204030204" pitchFamily="34" charset="0"/>
              </a:rPr>
              <a:t>xeeb</a:t>
            </a:r>
            <a:endParaRPr lang="en-US" b="1" dirty="0"/>
          </a:p>
        </p:txBody>
      </p:sp>
      <p:sp>
        <p:nvSpPr>
          <p:cNvPr id="12" name="TextBox 11"/>
          <p:cNvSpPr txBox="1"/>
          <p:nvPr/>
        </p:nvSpPr>
        <p:spPr>
          <a:xfrm>
            <a:off x="183222" y="1594042"/>
            <a:ext cx="11824286" cy="4906645"/>
          </a:xfrm>
          <a:prstGeom prst="rect">
            <a:avLst/>
          </a:prstGeom>
          <a:noFill/>
        </p:spPr>
        <p:txBody>
          <a:bodyPr wrap="square" rtlCol="0">
            <a:spAutoFit/>
          </a:bodyPr>
          <a:lstStyle/>
          <a:p>
            <a:pPr marL="0" indent="0" algn="just">
              <a:lnSpc>
                <a:spcPct val="120000"/>
              </a:lnSpc>
              <a:spcBef>
                <a:spcPts val="0"/>
              </a:spcBef>
              <a:buNone/>
            </a:pPr>
            <a:r>
              <a:rPr lang="en-US" altLang="vi-VN" u="sng" dirty="0"/>
              <a:t>Tej zaum yuav zoo li no</a:t>
            </a:r>
            <a:r>
              <a:rPr lang="vi-VN" u="sng" dirty="0"/>
              <a:t>. </a:t>
            </a:r>
          </a:p>
          <a:p>
            <a:pPr marL="0" indent="0" algn="just">
              <a:lnSpc>
                <a:spcPct val="120000"/>
              </a:lnSpc>
              <a:spcBef>
                <a:spcPts val="0"/>
              </a:spcBef>
              <a:spcAft>
                <a:spcPts val="1200"/>
              </a:spcAft>
              <a:buNone/>
            </a:pPr>
            <a:r>
              <a:rPr lang="en-US" altLang="vi-VN" dirty="0" err="1"/>
              <a:t>Koj</a:t>
            </a:r>
            <a:r>
              <a:rPr lang="en-US" altLang="vi-VN" dirty="0"/>
              <a:t> </a:t>
            </a:r>
            <a:r>
              <a:rPr lang="en-US" altLang="vi-VN" dirty="0" err="1"/>
              <a:t>twb</a:t>
            </a:r>
            <a:r>
              <a:rPr lang="en-US" altLang="vi-VN" dirty="0"/>
              <a:t> </a:t>
            </a:r>
            <a:r>
              <a:rPr lang="en-US" altLang="vi-VN" dirty="0" err="1"/>
              <a:t>paub</a:t>
            </a:r>
            <a:r>
              <a:rPr lang="en-US" altLang="vi-VN" dirty="0"/>
              <a:t> </a:t>
            </a:r>
            <a:r>
              <a:rPr lang="en-US" altLang="vi-VN" dirty="0" err="1"/>
              <a:t>tias</a:t>
            </a:r>
            <a:r>
              <a:rPr lang="en-US" altLang="vi-VN" dirty="0"/>
              <a:t> vim li </a:t>
            </a:r>
            <a:r>
              <a:rPr lang="en-US" altLang="vi-VN" dirty="0" err="1"/>
              <a:t>cas</a:t>
            </a:r>
            <a:r>
              <a:rPr lang="en-US" altLang="vi-VN" dirty="0"/>
              <a:t> nws xav tias nws yuav tsum rho menyuam</a:t>
            </a:r>
            <a:r>
              <a:rPr lang="vi-VN" dirty="0"/>
              <a:t>. </a:t>
            </a:r>
            <a:r>
              <a:rPr lang="en-US" altLang="vi-VN" dirty="0"/>
              <a:t>Tamsim no</a:t>
            </a:r>
            <a:r>
              <a:rPr lang="vi-VN" dirty="0"/>
              <a:t>… </a:t>
            </a:r>
          </a:p>
          <a:p>
            <a:pPr marL="342900" indent="-342900" algn="just">
              <a:spcBef>
                <a:spcPts val="0"/>
              </a:spcBef>
              <a:spcAft>
                <a:spcPts val="600"/>
              </a:spcAft>
              <a:buFont typeface="Arial" panose="020B0604020202020204" pitchFamily="34" charset="0"/>
              <a:buChar char="•"/>
            </a:pPr>
            <a:r>
              <a:rPr lang="en-US" altLang="vi-VN" b="1" dirty="0"/>
              <a:t>Nug nws</a:t>
            </a:r>
            <a:r>
              <a:rPr lang="vi-VN" b="1" dirty="0"/>
              <a:t>:</a:t>
            </a:r>
            <a:r>
              <a:rPr lang="vi-VN" dirty="0"/>
              <a:t> “</a:t>
            </a:r>
            <a:r>
              <a:rPr lang="en-US" altLang="vi-VN" dirty="0"/>
              <a:t>Puas </a:t>
            </a:r>
            <a:r>
              <a:rPr lang="en-US" altLang="vi-VN" dirty="0" err="1"/>
              <a:t>muaj</a:t>
            </a:r>
            <a:r>
              <a:rPr lang="en-US" altLang="vi-VN" dirty="0"/>
              <a:t> </a:t>
            </a:r>
            <a:r>
              <a:rPr lang="en-US" altLang="vi-VN" dirty="0" err="1"/>
              <a:t>dabtsi</a:t>
            </a:r>
            <a:r>
              <a:rPr lang="en-US" altLang="vi-VN" dirty="0"/>
              <a:t> </a:t>
            </a:r>
            <a:r>
              <a:rPr lang="en-US" altLang="vi-VN" dirty="0" err="1"/>
              <a:t>ntawm</a:t>
            </a:r>
            <a:r>
              <a:rPr lang="en-US" altLang="vi-VN" dirty="0"/>
              <a:t> txojkev rho menuyam uas </a:t>
            </a:r>
            <a:r>
              <a:rPr lang="en-US" altLang="vi-VN" dirty="0" err="1"/>
              <a:t>koj</a:t>
            </a:r>
            <a:r>
              <a:rPr lang="en-US" altLang="vi-VN" dirty="0"/>
              <a:t> </a:t>
            </a:r>
            <a:r>
              <a:rPr lang="en-US" altLang="vi-VN" dirty="0" err="1"/>
              <a:t>tsis</a:t>
            </a:r>
            <a:r>
              <a:rPr lang="en-US" altLang="vi-VN" dirty="0"/>
              <a:t> nyiam</a:t>
            </a:r>
            <a:r>
              <a:rPr lang="vi-VN" dirty="0"/>
              <a:t>, </a:t>
            </a:r>
            <a:r>
              <a:rPr lang="en-US" altLang="vi-VN" dirty="0"/>
              <a:t>ua rau koj txhawj xeeb</a:t>
            </a:r>
            <a:r>
              <a:rPr lang="vi-VN" dirty="0"/>
              <a:t>, </a:t>
            </a:r>
            <a:r>
              <a:rPr lang="en-US" altLang="vi-VN" dirty="0"/>
              <a:t>lossis koj xav </a:t>
            </a:r>
            <a:r>
              <a:rPr lang="en-US" altLang="vi-VN" dirty="0" err="1"/>
              <a:t>tias</a:t>
            </a:r>
            <a:r>
              <a:rPr lang="en-US" altLang="vi-VN" dirty="0"/>
              <a:t> </a:t>
            </a:r>
            <a:r>
              <a:rPr lang="en-US" altLang="vi-VN" dirty="0" err="1"/>
              <a:t>tsis</a:t>
            </a:r>
            <a:r>
              <a:rPr lang="en-US" altLang="vi-VN" dirty="0"/>
              <a:t> yog</a:t>
            </a:r>
            <a:r>
              <a:rPr lang="vi-VN" dirty="0"/>
              <a:t>?” </a:t>
            </a:r>
            <a:r>
              <a:rPr lang="en-US" dirty="0" err="1"/>
              <a:t>Thaum</a:t>
            </a:r>
            <a:r>
              <a:rPr lang="en-US" dirty="0"/>
              <a:t> </a:t>
            </a:r>
            <a:r>
              <a:rPr lang="en-US" dirty="0" err="1"/>
              <a:t>kawg</a:t>
            </a:r>
            <a:r>
              <a:rPr lang="vi-VN" dirty="0"/>
              <a:t>, </a:t>
            </a:r>
            <a:r>
              <a:rPr lang="en-US" altLang="vi-VN" dirty="0"/>
              <a:t>nws yuav hais tias</a:t>
            </a:r>
            <a:r>
              <a:rPr lang="vi-VN" dirty="0"/>
              <a:t>: “</a:t>
            </a:r>
            <a:r>
              <a:rPr lang="en-US" altLang="vi-VN" dirty="0"/>
              <a:t> Qhov ntawd yog rho ib tus menyuam txojsia</a:t>
            </a:r>
            <a:r>
              <a:rPr lang="vi-VN" dirty="0"/>
              <a:t>.” </a:t>
            </a:r>
            <a:r>
              <a:rPr lang="en-US" altLang="vi-VN" dirty="0"/>
              <a:t>Qhov no </a:t>
            </a:r>
            <a:r>
              <a:rPr lang="en-US" altLang="vi-VN" dirty="0" err="1"/>
              <a:t>qhia</a:t>
            </a:r>
            <a:r>
              <a:rPr lang="en-US" altLang="vi-VN" dirty="0"/>
              <a:t> </a:t>
            </a:r>
            <a:r>
              <a:rPr lang="en-US" altLang="vi-VN" dirty="0" err="1"/>
              <a:t>txog</a:t>
            </a:r>
            <a:r>
              <a:rPr lang="en-US" altLang="vi-VN" dirty="0"/>
              <a:t> </a:t>
            </a:r>
            <a:r>
              <a:rPr lang="en-US" altLang="vi-VN" dirty="0" err="1"/>
              <a:t>nws</a:t>
            </a:r>
            <a:r>
              <a:rPr lang="en-US" altLang="vi-VN" dirty="0"/>
              <a:t> lub </a:t>
            </a:r>
            <a:r>
              <a:rPr lang="en-US" altLang="vi-VN" dirty="0" err="1"/>
              <a:t>siab</a:t>
            </a:r>
            <a:r>
              <a:rPr lang="vi-VN" dirty="0"/>
              <a:t> (</a:t>
            </a:r>
            <a:r>
              <a:rPr lang="en-US" dirty="0" err="1"/>
              <a:t>qhov</a:t>
            </a:r>
            <a:r>
              <a:rPr lang="en-US" dirty="0"/>
              <a:t> </a:t>
            </a:r>
            <a:r>
              <a:rPr lang="en-US" dirty="0" err="1"/>
              <a:t>tseem</a:t>
            </a:r>
            <a:r>
              <a:rPr lang="en-US" dirty="0"/>
              <a:t> </a:t>
            </a:r>
            <a:r>
              <a:rPr lang="en-US" dirty="0" err="1"/>
              <a:t>ceeb</a:t>
            </a:r>
            <a:r>
              <a:rPr lang="en-US" dirty="0"/>
              <a:t> </a:t>
            </a:r>
            <a:r>
              <a:rPr lang="en-US" dirty="0" err="1"/>
              <a:t>hauv</a:t>
            </a:r>
            <a:r>
              <a:rPr lang="en-US" dirty="0"/>
              <a:t> </a:t>
            </a:r>
            <a:r>
              <a:rPr lang="en-US" dirty="0" err="1"/>
              <a:t>nws</a:t>
            </a:r>
            <a:r>
              <a:rPr lang="en-US" dirty="0"/>
              <a:t> </a:t>
            </a:r>
            <a:r>
              <a:rPr lang="en-US" dirty="0" err="1"/>
              <a:t>lub</a:t>
            </a:r>
            <a:r>
              <a:rPr lang="en-US" dirty="0"/>
              <a:t> </a:t>
            </a:r>
            <a:r>
              <a:rPr lang="en-US" dirty="0" err="1"/>
              <a:t>neej</a:t>
            </a:r>
            <a:r>
              <a:rPr lang="vi-VN" dirty="0"/>
              <a:t>)! </a:t>
            </a:r>
          </a:p>
          <a:p>
            <a:pPr marL="342900" indent="-342900" algn="just">
              <a:spcBef>
                <a:spcPts val="0"/>
              </a:spcBef>
              <a:spcAft>
                <a:spcPts val="600"/>
              </a:spcAft>
              <a:buFont typeface="Arial" panose="020B0604020202020204" pitchFamily="34" charset="0"/>
              <a:buChar char="•"/>
            </a:pPr>
            <a:r>
              <a:rPr lang="en-US" altLang="vi-VN" b="1" dirty="0" err="1"/>
              <a:t>Txuas</a:t>
            </a:r>
            <a:r>
              <a:rPr lang="en-US" altLang="vi-VN" b="1" dirty="0"/>
              <a:t> ntxiv</a:t>
            </a:r>
            <a:r>
              <a:rPr lang="vi-VN" b="1" dirty="0"/>
              <a:t>, </a:t>
            </a:r>
            <a:r>
              <a:rPr lang="en-US" b="1" dirty="0" err="1"/>
              <a:t>qhia</a:t>
            </a:r>
            <a:r>
              <a:rPr lang="en-US" altLang="vi-VN" b="1" dirty="0"/>
              <a:t> </a:t>
            </a:r>
            <a:r>
              <a:rPr lang="en-US" altLang="vi-VN" b="1" dirty="0" err="1"/>
              <a:t>kom</a:t>
            </a:r>
            <a:r>
              <a:rPr lang="en-US" altLang="vi-VN" b="1" dirty="0"/>
              <a:t> </a:t>
            </a:r>
            <a:r>
              <a:rPr lang="en-US" altLang="vi-VN" b="1" dirty="0" err="1"/>
              <a:t>meej</a:t>
            </a:r>
            <a:r>
              <a:rPr lang="en-US" altLang="vi-VN" b="1" dirty="0"/>
              <a:t> </a:t>
            </a:r>
            <a:r>
              <a:rPr lang="en-US" altLang="vi-VN" b="1" dirty="0" err="1"/>
              <a:t>thiab</a:t>
            </a:r>
            <a:r>
              <a:rPr lang="en-US" altLang="vi-VN" b="1" dirty="0"/>
              <a:t> </a:t>
            </a:r>
            <a:r>
              <a:rPr lang="en-US" altLang="vi-VN" b="1" dirty="0" err="1"/>
              <a:t>hais</a:t>
            </a:r>
            <a:r>
              <a:rPr lang="en-US" altLang="vi-VN" b="1" dirty="0"/>
              <a:t> </a:t>
            </a:r>
            <a:r>
              <a:rPr lang="en-US" altLang="vi-VN" b="1" dirty="0" err="1"/>
              <a:t>tej</a:t>
            </a:r>
            <a:r>
              <a:rPr lang="en-US" altLang="vi-VN" b="1" dirty="0"/>
              <a:t> yam </a:t>
            </a:r>
            <a:r>
              <a:rPr lang="en-US" altLang="vi-VN" b="1" dirty="0" err="1"/>
              <a:t>uas</a:t>
            </a:r>
            <a:r>
              <a:rPr lang="en-US" altLang="vi-VN" b="1" dirty="0"/>
              <a:t> </a:t>
            </a:r>
            <a:r>
              <a:rPr lang="en-US" altLang="vi-VN" b="1" dirty="0" err="1"/>
              <a:t>tseem</a:t>
            </a:r>
            <a:r>
              <a:rPr lang="en-US" altLang="vi-VN" b="1" dirty="0"/>
              <a:t> </a:t>
            </a:r>
            <a:r>
              <a:rPr lang="en-US" altLang="vi-VN" b="1" dirty="0" err="1"/>
              <a:t>ceeb</a:t>
            </a:r>
            <a:r>
              <a:rPr lang="en-US" altLang="vi-VN" b="1" dirty="0"/>
              <a:t> </a:t>
            </a:r>
            <a:r>
              <a:rPr lang="en-US" altLang="vi-VN" b="1" dirty="0" err="1"/>
              <a:t>nyob</a:t>
            </a:r>
            <a:r>
              <a:rPr lang="en-US" altLang="vi-VN" b="1" dirty="0"/>
              <a:t> </a:t>
            </a:r>
            <a:r>
              <a:rPr lang="en-US" altLang="vi-VN" b="1" dirty="0" err="1"/>
              <a:t>tob</a:t>
            </a:r>
            <a:r>
              <a:rPr lang="en-US" altLang="vi-VN" b="1" dirty="0"/>
              <a:t> </a:t>
            </a:r>
            <a:r>
              <a:rPr lang="en-US" altLang="vi-VN" b="1" dirty="0" err="1"/>
              <a:t>hauv</a:t>
            </a:r>
            <a:r>
              <a:rPr lang="en-US" altLang="vi-VN" b="1" dirty="0"/>
              <a:t> </a:t>
            </a:r>
            <a:r>
              <a:rPr lang="en-US" altLang="vi-VN" b="1" dirty="0" err="1"/>
              <a:t>nws</a:t>
            </a:r>
            <a:r>
              <a:rPr lang="en-US" altLang="vi-VN" b="1" dirty="0"/>
              <a:t> </a:t>
            </a:r>
            <a:r>
              <a:rPr lang="en-US" altLang="vi-VN" b="1" dirty="0" err="1"/>
              <a:t>nruab</a:t>
            </a:r>
            <a:r>
              <a:rPr lang="en-US" altLang="vi-VN" b="1" dirty="0"/>
              <a:t> </a:t>
            </a:r>
            <a:r>
              <a:rPr lang="en-US" altLang="vi-VN" b="1" dirty="0" err="1"/>
              <a:t>siab</a:t>
            </a:r>
            <a:r>
              <a:rPr lang="vi-VN" b="1" dirty="0"/>
              <a:t>:</a:t>
            </a:r>
            <a:r>
              <a:rPr lang="vi-VN" dirty="0"/>
              <a:t> “</a:t>
            </a:r>
            <a:r>
              <a:rPr lang="en-US" altLang="vi-VN" dirty="0"/>
              <a:t>Yog li ntawd</a:t>
            </a:r>
            <a:r>
              <a:rPr lang="vi-VN" dirty="0"/>
              <a:t>, </a:t>
            </a:r>
            <a:r>
              <a:rPr lang="en-US" altLang="vi-VN" dirty="0"/>
              <a:t>koj ntseeg tias rho menyuam yog ib qhov yuam kev vim qhov ntawd yog tua ib </a:t>
            </a:r>
            <a:r>
              <a:rPr lang="en-US" altLang="vi-VN" dirty="0" err="1"/>
              <a:t>txojsia</a:t>
            </a:r>
            <a:r>
              <a:rPr lang="en-US" altLang="vi-VN" dirty="0"/>
              <a:t> </a:t>
            </a:r>
            <a:r>
              <a:rPr lang="en-US" altLang="vi-VN" dirty="0" err="1"/>
              <a:t>tsis</a:t>
            </a:r>
            <a:r>
              <a:rPr lang="en-US" altLang="vi-VN" dirty="0"/>
              <a:t> muaj txim</a:t>
            </a:r>
            <a:r>
              <a:rPr lang="vi-VN" dirty="0"/>
              <a:t>. </a:t>
            </a:r>
            <a:r>
              <a:rPr lang="en-US" altLang="vi-VN" dirty="0" err="1"/>
              <a:t>Thiab</a:t>
            </a:r>
            <a:r>
              <a:rPr lang="en-US" altLang="vi-VN" dirty="0"/>
              <a:t> </a:t>
            </a:r>
            <a:r>
              <a:rPr lang="en-US" altLang="vi-VN" dirty="0" err="1"/>
              <a:t>koj</a:t>
            </a:r>
            <a:r>
              <a:rPr lang="en-US" altLang="vi-VN" dirty="0"/>
              <a:t> </a:t>
            </a:r>
            <a:r>
              <a:rPr lang="en-US" altLang="vi-VN" dirty="0" err="1"/>
              <a:t>yeej</a:t>
            </a:r>
            <a:r>
              <a:rPr lang="en-US" altLang="vi-VN" dirty="0"/>
              <a:t> </a:t>
            </a:r>
            <a:r>
              <a:rPr lang="en-US" altLang="vi-VN" dirty="0" err="1"/>
              <a:t>ib</a:t>
            </a:r>
            <a:r>
              <a:rPr lang="en-US" altLang="vi-VN" dirty="0"/>
              <a:t> </a:t>
            </a:r>
            <a:r>
              <a:rPr lang="en-US" altLang="vi-VN" dirty="0" err="1"/>
              <a:t>txwm</a:t>
            </a:r>
            <a:r>
              <a:rPr lang="en-US" altLang="vi-VN" dirty="0"/>
              <a:t> </a:t>
            </a:r>
            <a:r>
              <a:rPr lang="en-US" altLang="vi-VN" dirty="0" err="1"/>
              <a:t>tsis</a:t>
            </a:r>
            <a:r>
              <a:rPr lang="en-US" altLang="vi-VN" dirty="0"/>
              <a:t> ua yam ntawd</a:t>
            </a:r>
            <a:r>
              <a:rPr lang="vi-VN" dirty="0"/>
              <a:t>. </a:t>
            </a:r>
            <a:r>
              <a:rPr lang="en-US" altLang="vi-VN" dirty="0"/>
              <a:t>Tiamsim no kuv totaub tias vim li cas koj thiaj li ntsib kev nyuaj siab thaum yuav </a:t>
            </a:r>
            <a:r>
              <a:rPr lang="en-US" altLang="vi-VN" dirty="0" err="1"/>
              <a:t>txiav</a:t>
            </a:r>
            <a:r>
              <a:rPr lang="en-US" altLang="vi-VN" dirty="0"/>
              <a:t> </a:t>
            </a:r>
            <a:r>
              <a:rPr lang="en-US" altLang="vi-VN" dirty="0" err="1"/>
              <a:t>txim</a:t>
            </a:r>
            <a:r>
              <a:rPr lang="en-US" altLang="vi-VN" dirty="0"/>
              <a:t> siab</a:t>
            </a:r>
            <a:r>
              <a:rPr lang="vi-VN" dirty="0"/>
              <a:t>,</a:t>
            </a:r>
            <a:r>
              <a:rPr lang="en-US" altLang="vi-VN" dirty="0"/>
              <a:t> </a:t>
            </a:r>
            <a:r>
              <a:rPr lang="en-US" altLang="vi-VN" dirty="0" err="1"/>
              <a:t>thiab</a:t>
            </a:r>
            <a:r>
              <a:rPr lang="en-US" altLang="vi-VN" dirty="0"/>
              <a:t> </a:t>
            </a:r>
            <a:r>
              <a:rPr lang="en-US" altLang="vi-VN" dirty="0" err="1"/>
              <a:t>koj</a:t>
            </a:r>
            <a:r>
              <a:rPr lang="en-US" altLang="vi-VN" dirty="0"/>
              <a:t> </a:t>
            </a:r>
            <a:r>
              <a:rPr lang="en-US" altLang="vi-VN" dirty="0" err="1"/>
              <a:t>los</a:t>
            </a:r>
            <a:r>
              <a:rPr lang="en-US" altLang="vi-VN" dirty="0"/>
              <a:t> zoo li </a:t>
            </a:r>
            <a:r>
              <a:rPr lang="en-US" altLang="vi-VN" dirty="0" err="1"/>
              <a:t>ntawd</a:t>
            </a:r>
            <a:r>
              <a:rPr lang="en-US" altLang="vi-VN" dirty="0"/>
              <a:t> </a:t>
            </a:r>
            <a:r>
              <a:rPr lang="en-US" altLang="vi-VN" dirty="0" err="1"/>
              <a:t>thiab</a:t>
            </a:r>
            <a:r>
              <a:rPr lang="vi-VN" dirty="0"/>
              <a:t> </a:t>
            </a:r>
            <a:r>
              <a:rPr lang="en-US" altLang="vi-VN" dirty="0"/>
              <a:t>puas yog</a:t>
            </a:r>
            <a:r>
              <a:rPr lang="vi-VN" dirty="0"/>
              <a:t>?” </a:t>
            </a:r>
          </a:p>
          <a:p>
            <a:pPr marL="342900" indent="-342900" algn="just">
              <a:spcBef>
                <a:spcPts val="0"/>
              </a:spcBef>
              <a:spcAft>
                <a:spcPts val="600"/>
              </a:spcAft>
              <a:buFont typeface="Arial" panose="020B0604020202020204" pitchFamily="34" charset="0"/>
              <a:buChar char="•"/>
            </a:pPr>
            <a:r>
              <a:rPr lang="en-US" altLang="vi-VN" b="1" dirty="0" err="1"/>
              <a:t>Tamsim</a:t>
            </a:r>
            <a:r>
              <a:rPr lang="en-US" altLang="vi-VN" b="1" dirty="0"/>
              <a:t> no nws </a:t>
            </a:r>
            <a:r>
              <a:rPr lang="en-US" altLang="vi-VN" b="1" dirty="0" err="1"/>
              <a:t>twb</a:t>
            </a:r>
            <a:r>
              <a:rPr lang="en-US" altLang="vi-VN" b="1" dirty="0"/>
              <a:t> </a:t>
            </a:r>
            <a:r>
              <a:rPr lang="en-US" altLang="vi-VN" b="1" dirty="0" err="1"/>
              <a:t>nkag</a:t>
            </a:r>
            <a:r>
              <a:rPr lang="en-US" altLang="vi-VN" b="1" dirty="0"/>
              <a:t> </a:t>
            </a:r>
            <a:r>
              <a:rPr lang="en-US" altLang="vi-VN" b="1" dirty="0" err="1"/>
              <a:t>siab</a:t>
            </a:r>
            <a:r>
              <a:rPr lang="en-US" altLang="vi-VN" b="1" dirty="0"/>
              <a:t> </a:t>
            </a:r>
            <a:r>
              <a:rPr lang="en-US" altLang="vi-VN" b="1" dirty="0" err="1"/>
              <a:t>txog</a:t>
            </a:r>
            <a:r>
              <a:rPr lang="en-US" altLang="vi-VN" b="1" dirty="0"/>
              <a:t> </a:t>
            </a:r>
            <a:r>
              <a:rPr lang="en-US" altLang="vi-VN" b="1" dirty="0" err="1"/>
              <a:t>nws</a:t>
            </a:r>
            <a:r>
              <a:rPr lang="en-US" altLang="vi-VN" b="1" dirty="0"/>
              <a:t> </a:t>
            </a:r>
            <a:r>
              <a:rPr lang="en-US" altLang="vi-VN" b="1" dirty="0" err="1"/>
              <a:t>qhov</a:t>
            </a:r>
            <a:r>
              <a:rPr lang="en-US" altLang="vi-VN" b="1" dirty="0"/>
              <a:t> </a:t>
            </a:r>
            <a:r>
              <a:rPr lang="en-US" altLang="vi-VN" b="1" dirty="0" err="1"/>
              <a:t>kev</a:t>
            </a:r>
            <a:r>
              <a:rPr lang="en-US" altLang="vi-VN" b="1" dirty="0"/>
              <a:t> </a:t>
            </a:r>
            <a:r>
              <a:rPr lang="en-US" altLang="vi-VN" b="1" dirty="0" err="1"/>
              <a:t>xav</a:t>
            </a:r>
            <a:r>
              <a:rPr lang="en-US" altLang="vi-VN" b="1" dirty="0"/>
              <a:t> </a:t>
            </a:r>
            <a:r>
              <a:rPr lang="en-US" altLang="vi-VN" b="1" dirty="0" err="1"/>
              <a:t>tsis</a:t>
            </a:r>
            <a:r>
              <a:rPr lang="en-US" altLang="vi-VN" b="1" dirty="0"/>
              <a:t> </a:t>
            </a:r>
            <a:r>
              <a:rPr lang="en-US" altLang="vi-VN" b="1" dirty="0" err="1"/>
              <a:t>thoob</a:t>
            </a:r>
            <a:r>
              <a:rPr lang="en-US" altLang="vi-VN" dirty="0"/>
              <a:t> </a:t>
            </a:r>
            <a:r>
              <a:rPr lang="en-US" altLang="vi-VN" dirty="0" err="1"/>
              <a:t>thiab</a:t>
            </a:r>
            <a:r>
              <a:rPr lang="en-US" altLang="vi-VN" dirty="0"/>
              <a:t> tau </a:t>
            </a:r>
            <a:r>
              <a:rPr lang="en-US" altLang="vi-VN" dirty="0" err="1"/>
              <a:t>qhia</a:t>
            </a:r>
            <a:r>
              <a:rPr lang="en-US" altLang="vi-VN" dirty="0"/>
              <a:t> </a:t>
            </a:r>
            <a:r>
              <a:rPr lang="en-US" altLang="vi-VN" dirty="0" err="1"/>
              <a:t>meej</a:t>
            </a:r>
            <a:r>
              <a:rPr lang="en-US" altLang="vi-VN" dirty="0"/>
              <a:t> </a:t>
            </a:r>
            <a:r>
              <a:rPr lang="en-US" altLang="vi-VN" dirty="0" err="1"/>
              <a:t>txog</a:t>
            </a:r>
            <a:r>
              <a:rPr lang="en-US" altLang="vi-VN" dirty="0"/>
              <a:t> </a:t>
            </a:r>
            <a:r>
              <a:rPr lang="en-US" altLang="vi-VN" dirty="0" err="1"/>
              <a:t>qhov</a:t>
            </a:r>
            <a:r>
              <a:rPr lang="en-US" altLang="vi-VN" dirty="0"/>
              <a:t> </a:t>
            </a:r>
            <a:r>
              <a:rPr lang="en-US" altLang="vi-VN" dirty="0" err="1"/>
              <a:t>tseem</a:t>
            </a:r>
            <a:r>
              <a:rPr lang="en-US" altLang="vi-VN" dirty="0"/>
              <a:t> </a:t>
            </a:r>
            <a:r>
              <a:rPr lang="en-US" altLang="vi-VN" dirty="0" err="1"/>
              <a:t>ceeb</a:t>
            </a:r>
            <a:r>
              <a:rPr lang="en-US" altLang="vi-VN" dirty="0"/>
              <a:t> </a:t>
            </a:r>
            <a:r>
              <a:rPr lang="en-US" altLang="vi-VN" dirty="0" err="1"/>
              <a:t>ntawm</a:t>
            </a:r>
            <a:r>
              <a:rPr lang="en-US" altLang="vi-VN" dirty="0"/>
              <a:t> </a:t>
            </a:r>
            <a:r>
              <a:rPr lang="en-US" altLang="vi-VN" dirty="0" err="1"/>
              <a:t>nws</a:t>
            </a:r>
            <a:r>
              <a:rPr lang="en-US" altLang="vi-VN" dirty="0"/>
              <a:t> tug </a:t>
            </a:r>
            <a:r>
              <a:rPr lang="en-US" altLang="vi-VN" dirty="0" err="1"/>
              <a:t>kheej</a:t>
            </a:r>
            <a:r>
              <a:rPr lang="en-US" altLang="vi-VN" dirty="0"/>
              <a:t>. </a:t>
            </a:r>
            <a:r>
              <a:rPr lang="en-US" altLang="vi-VN" dirty="0" err="1"/>
              <a:t>Nws</a:t>
            </a:r>
            <a:r>
              <a:rPr lang="en-US" altLang="vi-VN" dirty="0"/>
              <a:t> tau </a:t>
            </a:r>
            <a:r>
              <a:rPr lang="en-US" altLang="vi-VN" dirty="0" err="1"/>
              <a:t>hais</a:t>
            </a:r>
            <a:r>
              <a:rPr lang="en-US" altLang="vi-VN" dirty="0"/>
              <a:t> </a:t>
            </a:r>
            <a:r>
              <a:rPr lang="en-US" altLang="vi-VN" dirty="0" err="1"/>
              <a:t>tawm</a:t>
            </a:r>
            <a:r>
              <a:rPr lang="en-US" altLang="vi-VN" dirty="0"/>
              <a:t> </a:t>
            </a:r>
            <a:r>
              <a:rPr lang="en-US" altLang="vi-VN" dirty="0" err="1"/>
              <a:t>qhov</a:t>
            </a:r>
            <a:r>
              <a:rPr lang="en-US" altLang="vi-VN" dirty="0"/>
              <a:t> </a:t>
            </a:r>
            <a:r>
              <a:rPr lang="en-US" altLang="vi-VN" dirty="0" err="1"/>
              <a:t>tseeb</a:t>
            </a:r>
            <a:r>
              <a:rPr lang="en-US" altLang="vi-VN" dirty="0"/>
              <a:t> </a:t>
            </a:r>
            <a:r>
              <a:rPr lang="en-US" altLang="vi-VN" dirty="0" err="1"/>
              <a:t>txog</a:t>
            </a:r>
            <a:r>
              <a:rPr lang="en-US" altLang="vi-VN" dirty="0"/>
              <a:t> </a:t>
            </a:r>
            <a:r>
              <a:rPr lang="en-US" altLang="vi-VN" dirty="0" err="1"/>
              <a:t>nws</a:t>
            </a:r>
            <a:r>
              <a:rPr lang="en-US" altLang="vi-VN" dirty="0"/>
              <a:t> tug </a:t>
            </a:r>
            <a:r>
              <a:rPr lang="en-US" altLang="vi-VN" dirty="0" err="1"/>
              <a:t>kheej</a:t>
            </a:r>
            <a:r>
              <a:rPr lang="en-US" altLang="vi-VN" dirty="0"/>
              <a:t> </a:t>
            </a:r>
            <a:r>
              <a:rPr lang="en-US" altLang="vi-VN" dirty="0" err="1"/>
              <a:t>txojkev</a:t>
            </a:r>
            <a:r>
              <a:rPr lang="en-US" altLang="vi-VN" dirty="0"/>
              <a:t> </a:t>
            </a:r>
            <a:r>
              <a:rPr lang="en-US" altLang="vi-VN" dirty="0" err="1"/>
              <a:t>xav</a:t>
            </a:r>
            <a:r>
              <a:rPr lang="en-US" altLang="vi-VN" dirty="0"/>
              <a:t> rho menyuam, tiamsis yav tas los nws ntshai dhau, lossis nws tsis muaj peev xwm </a:t>
            </a:r>
            <a:r>
              <a:rPr lang="en-US" altLang="vi-VN" dirty="0" err="1"/>
              <a:t>hais</a:t>
            </a:r>
            <a:r>
              <a:rPr lang="en-US" altLang="vi-VN" dirty="0"/>
              <a:t> </a:t>
            </a:r>
            <a:r>
              <a:rPr lang="en-US" altLang="vi-VN" dirty="0" err="1"/>
              <a:t>tawm</a:t>
            </a:r>
            <a:r>
              <a:rPr lang="en-US" altLang="vi-VN" dirty="0"/>
              <a:t> </a:t>
            </a:r>
            <a:r>
              <a:rPr lang="en-US" altLang="vi-VN" dirty="0" err="1"/>
              <a:t>los</a:t>
            </a:r>
            <a:r>
              <a:rPr lang="en-US" altLang="vi-VN" dirty="0"/>
              <a:t> </a:t>
            </a:r>
            <a:r>
              <a:rPr lang="en-US" altLang="vi-VN" dirty="0" err="1"/>
              <a:t>txog</a:t>
            </a:r>
            <a:r>
              <a:rPr lang="en-US" altLang="vi-VN" dirty="0"/>
              <a:t> niaj </a:t>
            </a:r>
            <a:r>
              <a:rPr lang="en-US" altLang="vi-VN" dirty="0" err="1"/>
              <a:t>hnub</a:t>
            </a:r>
            <a:r>
              <a:rPr lang="en-US" altLang="vi-VN" dirty="0"/>
              <a:t> no.</a:t>
            </a:r>
            <a:endParaRPr lang="en-US" b="1" dirty="0">
              <a:solidFill>
                <a:srgbClr val="C00000"/>
              </a:solidFill>
            </a:endParaRPr>
          </a:p>
          <a:p>
            <a:pPr marL="0" indent="0" algn="just">
              <a:lnSpc>
                <a:spcPct val="120000"/>
              </a:lnSpc>
              <a:spcBef>
                <a:spcPts val="0"/>
              </a:spcBef>
              <a:buNone/>
            </a:pPr>
            <a:r>
              <a:rPr lang="en-US" b="1" dirty="0">
                <a:solidFill>
                  <a:srgbClr val="C00000"/>
                </a:solidFill>
              </a:rPr>
              <a:t>         Theem</a:t>
            </a:r>
            <a:r>
              <a:rPr lang="vi-VN" b="1" dirty="0">
                <a:solidFill>
                  <a:srgbClr val="C00000"/>
                </a:solidFill>
              </a:rPr>
              <a:t> 2: </a:t>
            </a:r>
            <a:r>
              <a:rPr lang="en-US" altLang="vi-VN" sz="1800" b="1" dirty="0" err="1">
                <a:solidFill>
                  <a:srgbClr val="C00000"/>
                </a:solidFill>
              </a:rPr>
              <a:t>Yog</a:t>
            </a:r>
            <a:r>
              <a:rPr lang="en-US" altLang="vi-VN" sz="1800" b="1" dirty="0">
                <a:solidFill>
                  <a:srgbClr val="C00000"/>
                </a:solidFill>
              </a:rPr>
              <a:t> </a:t>
            </a:r>
            <a:r>
              <a:rPr lang="en-US" altLang="vi-VN" sz="1800" b="1" dirty="0" err="1">
                <a:solidFill>
                  <a:srgbClr val="C00000"/>
                </a:solidFill>
              </a:rPr>
              <a:t>pab</a:t>
            </a:r>
            <a:r>
              <a:rPr lang="en-US" altLang="vi-VN" sz="1800" b="1" dirty="0">
                <a:solidFill>
                  <a:srgbClr val="C00000"/>
                </a:solidFill>
              </a:rPr>
              <a:t> </a:t>
            </a:r>
            <a:r>
              <a:rPr lang="en-US" altLang="vi-VN" sz="1800" b="1" dirty="0" err="1">
                <a:solidFill>
                  <a:srgbClr val="C00000"/>
                </a:solidFill>
              </a:rPr>
              <a:t>kom</a:t>
            </a:r>
            <a:r>
              <a:rPr lang="en-US" altLang="vi-VN" sz="1800" b="1" dirty="0">
                <a:solidFill>
                  <a:srgbClr val="C00000"/>
                </a:solidFill>
              </a:rPr>
              <a:t> </a:t>
            </a:r>
            <a:r>
              <a:rPr lang="en-US" altLang="vi-VN" sz="1800" b="1" dirty="0" err="1">
                <a:solidFill>
                  <a:srgbClr val="C00000"/>
                </a:solidFill>
              </a:rPr>
              <a:t>nws</a:t>
            </a:r>
            <a:r>
              <a:rPr lang="en-US" altLang="vi-VN" sz="1800" b="1" dirty="0">
                <a:solidFill>
                  <a:srgbClr val="C00000"/>
                </a:solidFill>
              </a:rPr>
              <a:t> </a:t>
            </a:r>
            <a:r>
              <a:rPr lang="en-US" altLang="vi-VN" sz="1800" b="1" dirty="0" err="1">
                <a:solidFill>
                  <a:srgbClr val="C00000"/>
                </a:solidFill>
              </a:rPr>
              <a:t>rov</a:t>
            </a:r>
            <a:r>
              <a:rPr lang="en-US" altLang="vi-VN" sz="1800" b="1" dirty="0">
                <a:solidFill>
                  <a:srgbClr val="C00000"/>
                </a:solidFill>
              </a:rPr>
              <a:t> </a:t>
            </a:r>
            <a:r>
              <a:rPr lang="en-US" altLang="vi-VN" sz="1800" b="1" dirty="0" err="1">
                <a:solidFill>
                  <a:srgbClr val="C00000"/>
                </a:solidFill>
              </a:rPr>
              <a:t>txuas</a:t>
            </a:r>
            <a:r>
              <a:rPr lang="en-US" altLang="vi-VN" sz="1800" b="1" dirty="0">
                <a:solidFill>
                  <a:srgbClr val="C00000"/>
                </a:solidFill>
              </a:rPr>
              <a:t> tau </a:t>
            </a:r>
            <a:r>
              <a:rPr lang="en-US" altLang="vi-VN" sz="1800" b="1" dirty="0" err="1">
                <a:solidFill>
                  <a:srgbClr val="C00000"/>
                </a:solidFill>
              </a:rPr>
              <a:t>nrog</a:t>
            </a:r>
            <a:r>
              <a:rPr lang="en-US" altLang="vi-VN" sz="1800" b="1" dirty="0">
                <a:solidFill>
                  <a:srgbClr val="C00000"/>
                </a:solidFill>
              </a:rPr>
              <a:t> </a:t>
            </a:r>
            <a:r>
              <a:rPr lang="en-US" altLang="vi-VN" sz="1800" b="1" dirty="0" err="1">
                <a:solidFill>
                  <a:srgbClr val="C00000"/>
                </a:solidFill>
              </a:rPr>
              <a:t>nws</a:t>
            </a:r>
            <a:r>
              <a:rPr lang="en-US" altLang="vi-VN" sz="1800" b="1" dirty="0">
                <a:solidFill>
                  <a:srgbClr val="C00000"/>
                </a:solidFill>
              </a:rPr>
              <a:t> </a:t>
            </a:r>
            <a:r>
              <a:rPr lang="en-US" altLang="vi-VN" sz="1800" b="1" dirty="0" err="1">
                <a:solidFill>
                  <a:srgbClr val="C00000"/>
                </a:solidFill>
              </a:rPr>
              <a:t>tus</a:t>
            </a:r>
            <a:r>
              <a:rPr lang="en-US" altLang="vi-VN" sz="1800" b="1" dirty="0">
                <a:solidFill>
                  <a:srgbClr val="C00000"/>
                </a:solidFill>
              </a:rPr>
              <a:t> </a:t>
            </a:r>
            <a:r>
              <a:rPr lang="en-US" altLang="vi-VN" sz="1800" b="1" dirty="0" err="1">
                <a:solidFill>
                  <a:srgbClr val="C00000"/>
                </a:solidFill>
              </a:rPr>
              <a:t>kheej</a:t>
            </a:r>
            <a:r>
              <a:rPr lang="en-US" altLang="vi-VN" sz="1800" b="1" dirty="0">
                <a:solidFill>
                  <a:srgbClr val="C00000"/>
                </a:solidFill>
              </a:rPr>
              <a:t>, </a:t>
            </a:r>
            <a:r>
              <a:rPr lang="en-US" altLang="vi-VN" sz="1800" b="1" dirty="0" err="1">
                <a:solidFill>
                  <a:srgbClr val="C00000"/>
                </a:solidFill>
              </a:rPr>
              <a:t>paub</a:t>
            </a:r>
            <a:r>
              <a:rPr lang="en-US" altLang="vi-VN" sz="1800" b="1" dirty="0">
                <a:solidFill>
                  <a:srgbClr val="C00000"/>
                </a:solidFill>
              </a:rPr>
              <a:t> </a:t>
            </a:r>
            <a:r>
              <a:rPr lang="en-US" altLang="vi-VN" sz="1800" b="1" dirty="0" err="1">
                <a:solidFill>
                  <a:srgbClr val="C00000"/>
                </a:solidFill>
              </a:rPr>
              <a:t>meej</a:t>
            </a:r>
            <a:r>
              <a:rPr lang="en-US" altLang="vi-VN" sz="1800" b="1" dirty="0">
                <a:solidFill>
                  <a:srgbClr val="C00000"/>
                </a:solidFill>
              </a:rPr>
              <a:t> </a:t>
            </a:r>
            <a:r>
              <a:rPr lang="en-US" altLang="vi-VN" sz="1800" b="1" dirty="0" err="1">
                <a:solidFill>
                  <a:srgbClr val="C00000"/>
                </a:solidFill>
              </a:rPr>
              <a:t>txog</a:t>
            </a:r>
            <a:r>
              <a:rPr lang="en-US" altLang="vi-VN" sz="1800" b="1" dirty="0">
                <a:solidFill>
                  <a:srgbClr val="C00000"/>
                </a:solidFill>
              </a:rPr>
              <a:t> </a:t>
            </a:r>
            <a:r>
              <a:rPr lang="en-US" altLang="vi-VN" sz="1800" b="1" dirty="0" err="1">
                <a:solidFill>
                  <a:srgbClr val="C00000"/>
                </a:solidFill>
              </a:rPr>
              <a:t>nws</a:t>
            </a:r>
            <a:r>
              <a:rPr lang="en-US" altLang="vi-VN" sz="1800" b="1" dirty="0">
                <a:solidFill>
                  <a:srgbClr val="C00000"/>
                </a:solidFill>
              </a:rPr>
              <a:t> tug </a:t>
            </a:r>
            <a:r>
              <a:rPr lang="en-US" altLang="vi-VN" sz="1800" b="1" dirty="0" err="1">
                <a:solidFill>
                  <a:srgbClr val="C00000"/>
                </a:solidFill>
              </a:rPr>
              <a:t>kheej</a:t>
            </a:r>
            <a:r>
              <a:rPr lang="en-US" altLang="vi-VN" sz="1800" b="1" dirty="0">
                <a:solidFill>
                  <a:srgbClr val="C00000"/>
                </a:solidFill>
              </a:rPr>
              <a:t> </a:t>
            </a:r>
            <a:r>
              <a:rPr lang="en-US" altLang="vi-VN" sz="1800" b="1" dirty="0" err="1">
                <a:solidFill>
                  <a:srgbClr val="C00000"/>
                </a:solidFill>
              </a:rPr>
              <a:t>thiab</a:t>
            </a:r>
            <a:r>
              <a:rPr lang="en-US" altLang="vi-VN" sz="1800" b="1" dirty="0">
                <a:solidFill>
                  <a:srgbClr val="C00000"/>
                </a:solidFill>
              </a:rPr>
              <a:t> </a:t>
            </a:r>
            <a:r>
              <a:rPr lang="en-US" altLang="vi-VN" sz="1800" b="1" dirty="0" err="1">
                <a:solidFill>
                  <a:srgbClr val="C00000"/>
                </a:solidFill>
              </a:rPr>
              <a:t>nws</a:t>
            </a:r>
            <a:r>
              <a:rPr lang="en-US" altLang="vi-VN" sz="1800" b="1" dirty="0">
                <a:solidFill>
                  <a:srgbClr val="C00000"/>
                </a:solidFill>
              </a:rPr>
              <a:t> </a:t>
            </a:r>
            <a:r>
              <a:rPr lang="en-US" altLang="vi-VN" sz="1800" b="1" dirty="0" err="1">
                <a:solidFill>
                  <a:srgbClr val="C00000"/>
                </a:solidFill>
              </a:rPr>
              <a:t>paub</a:t>
            </a:r>
            <a:r>
              <a:rPr lang="en-US" altLang="vi-VN" sz="1800" b="1" dirty="0">
                <a:solidFill>
                  <a:srgbClr val="C00000"/>
                </a:solidFill>
              </a:rPr>
              <a:t> </a:t>
            </a:r>
            <a:r>
              <a:rPr lang="en-US" altLang="vi-VN" sz="1800" b="1" dirty="0" err="1">
                <a:solidFill>
                  <a:srgbClr val="C00000"/>
                </a:solidFill>
              </a:rPr>
              <a:t>tias</a:t>
            </a:r>
            <a:r>
              <a:rPr lang="en-US" altLang="vi-VN" sz="1800" b="1" dirty="0">
                <a:solidFill>
                  <a:srgbClr val="C00000"/>
                </a:solidFill>
              </a:rPr>
              <a:t> </a:t>
            </a:r>
            <a:r>
              <a:rPr lang="en-US" altLang="vi-VN" sz="1800" b="1" dirty="0" err="1">
                <a:solidFill>
                  <a:srgbClr val="C00000"/>
                </a:solidFill>
              </a:rPr>
              <a:t>nws</a:t>
            </a:r>
            <a:r>
              <a:rPr lang="en-US" altLang="vi-VN" sz="1800" b="1" dirty="0">
                <a:solidFill>
                  <a:srgbClr val="C00000"/>
                </a:solidFill>
              </a:rPr>
              <a:t> tug </a:t>
            </a:r>
            <a:r>
              <a:rPr lang="en-US" altLang="vi-VN" sz="1800" b="1" dirty="0" err="1">
                <a:solidFill>
                  <a:srgbClr val="C00000"/>
                </a:solidFill>
              </a:rPr>
              <a:t>kheej</a:t>
            </a:r>
            <a:r>
              <a:rPr lang="en-US" altLang="vi-VN" sz="1800" b="1" dirty="0">
                <a:solidFill>
                  <a:srgbClr val="C00000"/>
                </a:solidFill>
              </a:rPr>
              <a:t> </a:t>
            </a:r>
            <a:r>
              <a:rPr lang="en-US" altLang="vi-VN" sz="1800" b="1" dirty="0" err="1">
                <a:solidFill>
                  <a:srgbClr val="C00000"/>
                </a:solidFill>
              </a:rPr>
              <a:t>muaj</a:t>
            </a:r>
            <a:r>
              <a:rPr lang="en-US" altLang="vi-VN" sz="1800" b="1" dirty="0">
                <a:solidFill>
                  <a:srgbClr val="C00000"/>
                </a:solidFill>
              </a:rPr>
              <a:t> </a:t>
            </a:r>
            <a:r>
              <a:rPr lang="en-US" altLang="vi-VN" sz="1800" b="1" dirty="0" err="1">
                <a:solidFill>
                  <a:srgbClr val="C00000"/>
                </a:solidFill>
              </a:rPr>
              <a:t>nuj</a:t>
            </a:r>
            <a:r>
              <a:rPr lang="en-US" altLang="vi-VN" sz="1800" b="1" dirty="0">
                <a:solidFill>
                  <a:srgbClr val="C00000"/>
                </a:solidFill>
              </a:rPr>
              <a:t> </a:t>
            </a:r>
            <a:r>
              <a:rPr lang="en-US" altLang="vi-VN" sz="1800" b="1" dirty="0" err="1">
                <a:solidFill>
                  <a:srgbClr val="C00000"/>
                </a:solidFill>
              </a:rPr>
              <a:t>nqis</a:t>
            </a:r>
            <a:r>
              <a:rPr lang="en-US" altLang="vi-VN" sz="1800" b="1" dirty="0">
                <a:solidFill>
                  <a:srgbClr val="C00000"/>
                </a:solidFill>
              </a:rPr>
              <a:t>. </a:t>
            </a:r>
            <a:endParaRPr lang="vi-VN" b="1" dirty="0">
              <a:solidFill>
                <a:srgbClr val="C00000"/>
              </a:solidFill>
            </a:endParaRPr>
          </a:p>
          <a:p>
            <a:pPr marL="0" indent="0" algn="just">
              <a:lnSpc>
                <a:spcPct val="120000"/>
              </a:lnSpc>
              <a:spcBef>
                <a:spcPts val="0"/>
              </a:spcBef>
              <a:buNone/>
            </a:pPr>
            <a:r>
              <a:rPr lang="en-US" dirty="0"/>
              <a:t>         (Kev rho </a:t>
            </a:r>
            <a:r>
              <a:rPr lang="en-US" dirty="0" err="1"/>
              <a:t>menyuam</a:t>
            </a:r>
            <a:r>
              <a:rPr lang="en-US" dirty="0"/>
              <a:t> tsis raws li </a:t>
            </a:r>
            <a:r>
              <a:rPr lang="en-US" dirty="0" err="1"/>
              <a:t>lub</a:t>
            </a:r>
            <a:r>
              <a:rPr lang="en-US" dirty="0"/>
              <a:t> </a:t>
            </a:r>
            <a:r>
              <a:rPr lang="en-US" dirty="0" err="1"/>
              <a:t>siab</a:t>
            </a:r>
            <a:r>
              <a:rPr lang="en-US" dirty="0"/>
              <a:t> </a:t>
            </a:r>
            <a:r>
              <a:rPr lang="en-US" dirty="0" err="1"/>
              <a:t>ib</a:t>
            </a:r>
            <a:r>
              <a:rPr lang="en-US" dirty="0"/>
              <a:t> </a:t>
            </a:r>
            <a:r>
              <a:rPr lang="en-US" dirty="0" err="1"/>
              <a:t>txwm</a:t>
            </a:r>
            <a:r>
              <a:rPr lang="en-US" dirty="0"/>
              <a:t> </a:t>
            </a:r>
            <a:r>
              <a:rPr lang="en-US" dirty="0" err="1"/>
              <a:t>coj</a:t>
            </a:r>
            <a:r>
              <a:rPr lang="vi-VN" i="1" dirty="0"/>
              <a:t>.</a:t>
            </a:r>
            <a:r>
              <a:rPr lang="vi-VN" b="1" i="1" dirty="0"/>
              <a:t> </a:t>
            </a:r>
            <a:r>
              <a:rPr lang="en-US" altLang="vi-VN" dirty="0"/>
              <a:t>Koj </a:t>
            </a:r>
            <a:r>
              <a:rPr lang="en-US" altLang="vi-VN" dirty="0" err="1"/>
              <a:t>pab</a:t>
            </a:r>
            <a:r>
              <a:rPr lang="en-US" altLang="vi-VN" dirty="0"/>
              <a:t> </a:t>
            </a:r>
            <a:r>
              <a:rPr lang="en-US" altLang="vi-VN" dirty="0" err="1"/>
              <a:t>kom</a:t>
            </a:r>
            <a:r>
              <a:rPr lang="en-US" altLang="vi-VN" dirty="0"/>
              <a:t> </a:t>
            </a:r>
            <a:r>
              <a:rPr lang="en-US" altLang="vi-VN" dirty="0" err="1"/>
              <a:t>nws</a:t>
            </a:r>
            <a:r>
              <a:rPr lang="en-US" altLang="vi-VN" dirty="0"/>
              <a:t> </a:t>
            </a:r>
            <a:r>
              <a:rPr lang="en-US" altLang="vi-VN" dirty="0" err="1"/>
              <a:t>tuav</a:t>
            </a:r>
            <a:r>
              <a:rPr lang="en-US" altLang="vi-VN" dirty="0"/>
              <a:t> </a:t>
            </a:r>
            <a:r>
              <a:rPr lang="en-US" altLang="vi-VN" dirty="0" err="1"/>
              <a:t>ruaj</a:t>
            </a:r>
            <a:r>
              <a:rPr lang="en-US" altLang="vi-VN" dirty="0"/>
              <a:t> </a:t>
            </a:r>
            <a:r>
              <a:rPr lang="en-US" altLang="vi-VN" dirty="0" err="1"/>
              <a:t>qhov</a:t>
            </a:r>
            <a:r>
              <a:rPr lang="en-US" altLang="vi-VN" dirty="0"/>
              <a:t> </a:t>
            </a:r>
            <a:r>
              <a:rPr lang="en-US" altLang="vi-VN" dirty="0" err="1"/>
              <a:t>nws</a:t>
            </a:r>
            <a:r>
              <a:rPr lang="en-US" altLang="vi-VN" dirty="0"/>
              <a:t> </a:t>
            </a:r>
            <a:r>
              <a:rPr lang="en-US" altLang="vi-VN" dirty="0" err="1"/>
              <a:t>lub</a:t>
            </a:r>
            <a:r>
              <a:rPr lang="en-US" altLang="vi-VN" dirty="0"/>
              <a:t> </a:t>
            </a:r>
            <a:r>
              <a:rPr lang="en-US" altLang="vi-VN" dirty="0" err="1"/>
              <a:t>siab</a:t>
            </a:r>
            <a:r>
              <a:rPr lang="en-US" altLang="vi-VN" dirty="0"/>
              <a:t> </a:t>
            </a:r>
            <a:r>
              <a:rPr lang="en-US" altLang="vi-VN" dirty="0" err="1"/>
              <a:t>ib</a:t>
            </a:r>
            <a:r>
              <a:rPr lang="en-US" altLang="vi-VN" dirty="0"/>
              <a:t> </a:t>
            </a:r>
            <a:r>
              <a:rPr lang="en-US" altLang="vi-VN" dirty="0" err="1"/>
              <a:t>txwm</a:t>
            </a:r>
            <a:r>
              <a:rPr lang="en-US" altLang="vi-VN" dirty="0"/>
              <a:t> </a:t>
            </a:r>
            <a:r>
              <a:rPr lang="en-US" altLang="vi-VN" dirty="0" err="1"/>
              <a:t>coj</a:t>
            </a:r>
            <a:r>
              <a:rPr lang="en-US" altLang="vi-VN" dirty="0"/>
              <a:t>)</a:t>
            </a:r>
            <a:endParaRPr lang="vi-VN"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0" y="0"/>
            <a:ext cx="12573000" cy="2250182"/>
            <a:chOff x="0" y="0"/>
            <a:chExt cx="12573000" cy="2250182"/>
          </a:xfrm>
        </p:grpSpPr>
        <p:sp>
          <p:nvSpPr>
            <p:cNvPr id="8" name="Rectangle 7"/>
            <p:cNvSpPr/>
            <p:nvPr/>
          </p:nvSpPr>
          <p:spPr>
            <a:xfrm>
              <a:off x="0" y="0"/>
              <a:ext cx="12192000" cy="1059989"/>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112999" y="95064"/>
              <a:ext cx="5045710" cy="706755"/>
            </a:xfrm>
            <a:prstGeom prst="rect">
              <a:avLst/>
            </a:prstGeom>
            <a:noFill/>
          </p:spPr>
          <p:txBody>
            <a:bodyPr wrap="none" rtlCol="0">
              <a:spAutoFit/>
            </a:bodyPr>
            <a:lstStyle/>
            <a:p>
              <a:pPr algn="l"/>
              <a:r>
                <a:rPr lang="en-US" sz="2000" b="1" dirty="0">
                  <a:solidFill>
                    <a:srgbClr val="FF0000"/>
                  </a:solidFill>
                  <a:latin typeface="Calibri" panose="020F0502020204030204" pitchFamily="34" charset="0"/>
                  <a:cs typeface="Calibri" panose="020F0502020204030204" pitchFamily="34" charset="0"/>
                  <a:sym typeface="+mn-ea"/>
                </a:rPr>
                <a:t>PAB DAWS TEEB MEEM THAUM CEV XEEB TUB</a:t>
              </a:r>
              <a:endParaRPr lang="en-US" sz="2000" b="1" dirty="0">
                <a:solidFill>
                  <a:srgbClr val="FF0000"/>
                </a:solidFill>
                <a:latin typeface="Calibri" panose="020F0502020204030204" pitchFamily="34" charset="0"/>
                <a:cs typeface="Calibri" panose="020F0502020204030204" pitchFamily="34" charset="0"/>
              </a:endParaRPr>
            </a:p>
            <a:p>
              <a:endParaRPr lang="en-US" sz="2000" b="1" dirty="0">
                <a:solidFill>
                  <a:srgbClr val="FF0000"/>
                </a:solidFill>
                <a:latin typeface="Calibri" panose="020F0502020204030204" pitchFamily="34" charset="0"/>
                <a:cs typeface="Calibri" panose="020F0502020204030204" pitchFamily="34" charset="0"/>
              </a:endParaRPr>
            </a:p>
          </p:txBody>
        </p:sp>
        <p:sp>
          <p:nvSpPr>
            <p:cNvPr id="10" name="TextBox 9"/>
            <p:cNvSpPr txBox="1"/>
            <p:nvPr/>
          </p:nvSpPr>
          <p:spPr>
            <a:xfrm>
              <a:off x="0" y="372745"/>
              <a:ext cx="12573000" cy="1877437"/>
            </a:xfrm>
            <a:prstGeom prst="rect">
              <a:avLst/>
            </a:prstGeom>
            <a:noFill/>
          </p:spPr>
          <p:txBody>
            <a:bodyPr wrap="square" rtlCol="0">
              <a:spAutoFit/>
            </a:bodyPr>
            <a:lstStyle/>
            <a:p>
              <a:r>
                <a:rPr lang="en-US" sz="2800" dirty="0" err="1">
                  <a:sym typeface="+mn-ea"/>
                </a:rPr>
                <a:t>To taub tias kev pab daws teeb meem thaum cev xeeb tub zoo li </a:t>
              </a:r>
              <a:r>
                <a:rPr lang="en-US" sz="3200" b="1" dirty="0" err="1">
                  <a:solidFill>
                    <a:srgbClr val="FF0000"/>
                  </a:solidFill>
                  <a:sym typeface="+mn-ea"/>
                </a:rPr>
                <a:t>ib txheej txheem</a:t>
              </a:r>
              <a:r>
                <a:rPr lang="en-US" sz="3200" b="1" dirty="0">
                  <a:sym typeface="+mn-ea"/>
                </a:rPr>
                <a:t> </a:t>
              </a:r>
              <a:endParaRPr lang="en-US" sz="3200" b="1" dirty="0">
                <a:solidFill>
                  <a:srgbClr val="C00000"/>
                </a:solidFill>
              </a:endParaRPr>
            </a:p>
            <a:p>
              <a:pPr algn="ctr"/>
              <a:endParaRPr lang="en-US" sz="2800" b="1" dirty="0">
                <a:solidFill>
                  <a:srgbClr val="C00000"/>
                </a:solidFill>
              </a:endParaRPr>
            </a:p>
            <a:p>
              <a:pPr algn="ctr"/>
              <a:endParaRPr lang="en-US" sz="2800" b="1" dirty="0">
                <a:solidFill>
                  <a:srgbClr val="C00000"/>
                </a:solidFill>
              </a:endParaRPr>
            </a:p>
            <a:p>
              <a:pPr algn="ctr"/>
              <a:endParaRPr lang="en-US" sz="2800" b="1" dirty="0">
                <a:solidFill>
                  <a:srgbClr val="C00000"/>
                </a:solidFill>
              </a:endParaRPr>
            </a:p>
          </p:txBody>
        </p:sp>
      </p:grpSp>
      <p:sp>
        <p:nvSpPr>
          <p:cNvPr id="11" name="TextBox 10"/>
          <p:cNvSpPr txBox="1"/>
          <p:nvPr/>
        </p:nvSpPr>
        <p:spPr>
          <a:xfrm>
            <a:off x="491141" y="1198760"/>
            <a:ext cx="8990965" cy="460375"/>
          </a:xfrm>
          <a:prstGeom prst="rect">
            <a:avLst/>
          </a:prstGeom>
          <a:noFill/>
        </p:spPr>
        <p:txBody>
          <a:bodyPr wrap="none" rtlCol="0">
            <a:spAutoFit/>
          </a:bodyPr>
          <a:lstStyle/>
          <a:p>
            <a:pPr algn="l"/>
            <a:r>
              <a:rPr lang="en-US" sz="2400" b="1" dirty="0">
                <a:solidFill>
                  <a:srgbClr val="C00000"/>
                </a:solidFill>
              </a:rPr>
              <a:t>Them 3</a:t>
            </a:r>
            <a:r>
              <a:rPr lang="en-US" sz="2400" b="1" dirty="0">
                <a:solidFill>
                  <a:schemeClr val="tx1"/>
                </a:solidFill>
              </a:rPr>
              <a:t>: </a:t>
            </a:r>
            <a:r>
              <a:rPr lang="en-US" sz="2400" b="1" dirty="0">
                <a:sym typeface="+mn-ea"/>
              </a:rPr>
              <a:t> Paub meej tias cev xeeb tub thiab qhia nws txog cov kev xaiv</a:t>
            </a:r>
            <a:endParaRPr lang="en-US" sz="2400" b="1" dirty="0"/>
          </a:p>
        </p:txBody>
      </p:sp>
      <p:sp>
        <p:nvSpPr>
          <p:cNvPr id="12" name="TextBox 11"/>
          <p:cNvSpPr txBox="1"/>
          <p:nvPr/>
        </p:nvSpPr>
        <p:spPr>
          <a:xfrm>
            <a:off x="182880" y="1659135"/>
            <a:ext cx="11826240" cy="4939030"/>
          </a:xfrm>
          <a:prstGeom prst="rect">
            <a:avLst/>
          </a:prstGeom>
          <a:noFill/>
        </p:spPr>
        <p:txBody>
          <a:bodyPr wrap="square" rtlCol="0">
            <a:spAutoFit/>
          </a:bodyPr>
          <a:lstStyle/>
          <a:p>
            <a:pPr marL="285750" indent="-285750" algn="just">
              <a:lnSpc>
                <a:spcPct val="125000"/>
              </a:lnSpc>
              <a:buFont typeface="Arial" panose="020B0604020202020204" pitchFamily="34" charset="0"/>
              <a:buChar char="•"/>
            </a:pPr>
            <a:r>
              <a:rPr lang="en-US" altLang="vi-VN" b="1" dirty="0">
                <a:solidFill>
                  <a:schemeClr val="tx1"/>
                </a:solidFill>
              </a:rPr>
              <a:t>Muab kev kuaj cev xeeb tu</a:t>
            </a:r>
            <a:r>
              <a:rPr lang="en-US" altLang="vi-VN" b="1" dirty="0"/>
              <a:t>b</a:t>
            </a:r>
            <a:r>
              <a:rPr lang="vi-VN" dirty="0"/>
              <a:t> </a:t>
            </a:r>
            <a:r>
              <a:rPr lang="en-US" dirty="0" err="1"/>
              <a:t>yog</a:t>
            </a:r>
            <a:r>
              <a:rPr lang="en-US" dirty="0"/>
              <a:t> </a:t>
            </a:r>
            <a:r>
              <a:rPr lang="en-US" dirty="0" err="1"/>
              <a:t>tias</a:t>
            </a:r>
            <a:r>
              <a:rPr lang="en-US" dirty="0"/>
              <a:t> tau </a:t>
            </a:r>
            <a:r>
              <a:rPr lang="en-US" dirty="0" err="1"/>
              <a:t>coj</a:t>
            </a:r>
            <a:r>
              <a:rPr lang="en-US" dirty="0"/>
              <a:t> </a:t>
            </a:r>
            <a:r>
              <a:rPr lang="en-US" dirty="0" err="1"/>
              <a:t>nws</a:t>
            </a:r>
            <a:r>
              <a:rPr lang="en-US" altLang="vi-VN" dirty="0"/>
              <a:t> </a:t>
            </a:r>
            <a:r>
              <a:rPr lang="en-US" altLang="vi-VN" dirty="0" err="1"/>
              <a:t>mus</a:t>
            </a:r>
            <a:r>
              <a:rPr lang="en-US" altLang="vi-VN" dirty="0"/>
              <a:t> </a:t>
            </a:r>
            <a:r>
              <a:rPr lang="en-US" altLang="vi-VN" dirty="0" err="1"/>
              <a:t>tsom</a:t>
            </a:r>
            <a:r>
              <a:rPr lang="en-US" altLang="vi-VN" dirty="0"/>
              <a:t> (</a:t>
            </a:r>
            <a:r>
              <a:rPr lang="vi-VN" dirty="0"/>
              <a:t>siêu âm</a:t>
            </a:r>
            <a:r>
              <a:rPr lang="en-US" altLang="vi-VN" dirty="0"/>
              <a:t>)</a:t>
            </a:r>
            <a:r>
              <a:rPr lang="vi-VN" dirty="0"/>
              <a:t>. </a:t>
            </a:r>
            <a:r>
              <a:rPr lang="en-US" altLang="vi-VN" dirty="0"/>
              <a:t>Coj nws </a:t>
            </a:r>
            <a:r>
              <a:rPr lang="en-US" altLang="vi-VN" dirty="0" err="1"/>
              <a:t>mus</a:t>
            </a:r>
            <a:r>
              <a:rPr lang="en-US" altLang="vi-VN" dirty="0"/>
              <a:t> </a:t>
            </a:r>
            <a:r>
              <a:rPr lang="en-US" altLang="vi-VN" dirty="0" err="1"/>
              <a:t>hauv</a:t>
            </a:r>
            <a:r>
              <a:rPr lang="en-US" altLang="vi-VN" dirty="0"/>
              <a:t> </a:t>
            </a:r>
            <a:r>
              <a:rPr lang="en-US" altLang="vi-VN" dirty="0" err="1"/>
              <a:t>ib</a:t>
            </a:r>
            <a:r>
              <a:rPr lang="en-US" altLang="vi-VN" dirty="0"/>
              <a:t> chav </a:t>
            </a:r>
            <a:r>
              <a:rPr lang="en-US" altLang="vi-VN" dirty="0" err="1"/>
              <a:t>kuaj</a:t>
            </a:r>
            <a:r>
              <a:rPr lang="en-US" altLang="vi-VN" dirty="0"/>
              <a:t> </a:t>
            </a:r>
            <a:r>
              <a:rPr lang="en-US" altLang="vi-VN" dirty="0" err="1"/>
              <a:t>menyuam</a:t>
            </a:r>
            <a:r>
              <a:rPr lang="vi-VN" dirty="0"/>
              <a:t>.</a:t>
            </a:r>
            <a:r>
              <a:rPr lang="en-US" altLang="vi-VN" dirty="0"/>
              <a:t> Cia nws pom cov </a:t>
            </a:r>
            <a:r>
              <a:rPr lang="en-US" altLang="vi-VN" dirty="0" err="1"/>
              <a:t>duab</a:t>
            </a:r>
            <a:r>
              <a:rPr lang="vi-VN" dirty="0"/>
              <a:t> uas tsom </a:t>
            </a:r>
            <a:r>
              <a:rPr lang="en-US" altLang="vi-VN" dirty="0"/>
              <a:t>(</a:t>
            </a:r>
            <a:r>
              <a:rPr lang="vi-VN" dirty="0"/>
              <a:t>hình ảnh siêu âm</a:t>
            </a:r>
            <a:r>
              <a:rPr lang="en-US" altLang="vi-VN" dirty="0"/>
              <a:t>)</a:t>
            </a:r>
            <a:r>
              <a:rPr lang="vi-VN" dirty="0"/>
              <a:t>. </a:t>
            </a:r>
            <a:r>
              <a:rPr lang="en-US" altLang="vi-VN" dirty="0"/>
              <a:t>Qhov no pab nws txawj hlub nws </a:t>
            </a:r>
            <a:r>
              <a:rPr lang="en-US" altLang="vi-VN" dirty="0" err="1"/>
              <a:t>tus</a:t>
            </a:r>
            <a:r>
              <a:rPr lang="en-US" altLang="vi-VN" dirty="0"/>
              <a:t> “</a:t>
            </a:r>
            <a:r>
              <a:rPr lang="en-US" altLang="vi-VN" dirty="0" err="1"/>
              <a:t>menyuam</a:t>
            </a:r>
            <a:r>
              <a:rPr lang="en-US" altLang="vi-VN" dirty="0"/>
              <a:t>” hauv plab</a:t>
            </a:r>
            <a:r>
              <a:rPr lang="vi-VN" dirty="0"/>
              <a:t>. </a:t>
            </a:r>
            <a:r>
              <a:rPr lang="en-US" altLang="vi-VN" dirty="0"/>
              <a:t>qhia tias tug “</a:t>
            </a:r>
            <a:r>
              <a:rPr lang="en-US" altLang="vi-VN" dirty="0" err="1"/>
              <a:t>menyuam</a:t>
            </a:r>
            <a:r>
              <a:rPr lang="en-US" altLang="vi-VN" dirty="0"/>
              <a:t>” ntawd yog nws tus.</a:t>
            </a:r>
            <a:endParaRPr lang="vi-VN" dirty="0"/>
          </a:p>
          <a:p>
            <a:pPr marL="285750" indent="-285750" algn="just">
              <a:lnSpc>
                <a:spcPct val="125000"/>
              </a:lnSpc>
              <a:buFont typeface="Arial" panose="020B0604020202020204" pitchFamily="34" charset="0"/>
              <a:buChar char="•"/>
            </a:pPr>
            <a:r>
              <a:rPr lang="en-US" altLang="vi-VN" b="1" dirty="0" err="1"/>
              <a:t>Muab</a:t>
            </a:r>
            <a:r>
              <a:rPr lang="en-US" altLang="vi-VN" b="1" dirty="0"/>
              <a:t> </a:t>
            </a:r>
            <a:r>
              <a:rPr lang="en-US" altLang="vi-VN" b="1" dirty="0" err="1"/>
              <a:t>cov</a:t>
            </a:r>
            <a:r>
              <a:rPr lang="en-US" altLang="vi-VN" b="1" dirty="0"/>
              <a:t> </a:t>
            </a:r>
            <a:r>
              <a:rPr lang="en-US" altLang="vi-VN" b="1" dirty="0" err="1"/>
              <a:t>ntaub</a:t>
            </a:r>
            <a:r>
              <a:rPr lang="en-US" altLang="vi-VN" b="1" dirty="0"/>
              <a:t> </a:t>
            </a:r>
            <a:r>
              <a:rPr lang="en-US" altLang="vi-VN" b="1" dirty="0" err="1"/>
              <a:t>ntawv</a:t>
            </a:r>
            <a:r>
              <a:rPr lang="en-US" altLang="vi-VN" b="1" dirty="0"/>
              <a:t> </a:t>
            </a:r>
            <a:r>
              <a:rPr lang="en-US" altLang="vi-VN" dirty="0" err="1"/>
              <a:t>qhia</a:t>
            </a:r>
            <a:r>
              <a:rPr lang="en-US" altLang="vi-VN" dirty="0"/>
              <a:t> txog kev loj hlob ntawm tus </a:t>
            </a:r>
            <a:r>
              <a:rPr lang="en-US" altLang="vi-VN" dirty="0" err="1"/>
              <a:t>menyuam</a:t>
            </a:r>
            <a:r>
              <a:rPr lang="vi-VN" dirty="0"/>
              <a:t>, qhia</a:t>
            </a:r>
            <a:r>
              <a:rPr lang="en-US" altLang="vi-VN" dirty="0"/>
              <a:t> </a:t>
            </a:r>
            <a:r>
              <a:rPr lang="en-US" altLang="vi-VN" dirty="0" err="1"/>
              <a:t>txog</a:t>
            </a:r>
            <a:r>
              <a:rPr lang="en-US" altLang="vi-VN" dirty="0"/>
              <a:t> </a:t>
            </a:r>
            <a:r>
              <a:rPr lang="en-US" altLang="vi-VN" dirty="0" err="1"/>
              <a:t>tej</a:t>
            </a:r>
            <a:r>
              <a:rPr lang="en-US" altLang="vi-VN" dirty="0"/>
              <a:t> yam </a:t>
            </a:r>
            <a:r>
              <a:rPr lang="en-US" altLang="vi-VN" dirty="0" err="1"/>
              <a:t>tsis</a:t>
            </a:r>
            <a:r>
              <a:rPr lang="en-US" altLang="vi-VN" dirty="0"/>
              <a:t> zoo </a:t>
            </a:r>
            <a:r>
              <a:rPr lang="en-US" altLang="vi-VN" dirty="0" err="1"/>
              <a:t>yuav</a:t>
            </a:r>
            <a:r>
              <a:rPr lang="en-US" altLang="vi-VN" dirty="0"/>
              <a:t> </a:t>
            </a:r>
            <a:r>
              <a:rPr lang="en-US" altLang="vi-VN" dirty="0" err="1"/>
              <a:t>tshwm</a:t>
            </a:r>
            <a:r>
              <a:rPr lang="en-US" altLang="vi-VN" dirty="0"/>
              <a:t> sim </a:t>
            </a:r>
            <a:r>
              <a:rPr lang="en-US" altLang="vi-VN" dirty="0" err="1"/>
              <a:t>thaum</a:t>
            </a:r>
            <a:r>
              <a:rPr lang="en-US" altLang="vi-VN" dirty="0"/>
              <a:t> rho </a:t>
            </a:r>
            <a:r>
              <a:rPr lang="en-US" altLang="vi-VN" dirty="0" err="1"/>
              <a:t>menyuam</a:t>
            </a:r>
            <a:r>
              <a:rPr lang="en-US" altLang="vi-VN" dirty="0"/>
              <a:t>. </a:t>
            </a:r>
            <a:r>
              <a:rPr lang="vi-VN" altLang="vi-VN" dirty="0"/>
              <a:t>Siv </a:t>
            </a:r>
            <a:r>
              <a:rPr lang="en-US" altLang="vi-VN" dirty="0" err="1"/>
              <a:t>ntaub</a:t>
            </a:r>
            <a:r>
              <a:rPr lang="en-US" altLang="vi-VN" dirty="0"/>
              <a:t> ntawv, </a:t>
            </a:r>
            <a:r>
              <a:rPr lang="en-US" altLang="vi-VN" dirty="0" err="1"/>
              <a:t>duab</a:t>
            </a:r>
            <a:r>
              <a:rPr lang="en-US" altLang="vi-VN" dirty="0"/>
              <a:t> </a:t>
            </a:r>
            <a:r>
              <a:rPr lang="en-US" altLang="vi-VN" dirty="0" err="1"/>
              <a:t>tshawb</a:t>
            </a:r>
            <a:r>
              <a:rPr lang="en-US" altLang="vi-VN" dirty="0"/>
              <a:t> </a:t>
            </a:r>
            <a:r>
              <a:rPr lang="en-US" altLang="vi-VN" dirty="0" err="1"/>
              <a:t>fawb</a:t>
            </a:r>
            <a:r>
              <a:rPr lang="en-US" altLang="vi-VN" dirty="0"/>
              <a:t> </a:t>
            </a:r>
            <a:r>
              <a:rPr lang="en-US" altLang="vi-VN" dirty="0" err="1"/>
              <a:t>thiab</a:t>
            </a:r>
            <a:r>
              <a:rPr lang="en-US" altLang="vi-VN" dirty="0"/>
              <a:t> </a:t>
            </a:r>
            <a:r>
              <a:rPr lang="vi-VN" dirty="0"/>
              <a:t>video </a:t>
            </a:r>
            <a:r>
              <a:rPr lang="en-US" altLang="vi-VN" dirty="0"/>
              <a:t>los qhia</a:t>
            </a:r>
            <a:r>
              <a:rPr lang="vi-VN" dirty="0"/>
              <a:t>. </a:t>
            </a:r>
            <a:r>
              <a:rPr lang="en-US" altLang="vi-VN" dirty="0"/>
              <a:t>Thiab lwm yam uas kws tshuaj qhia</a:t>
            </a:r>
            <a:r>
              <a:rPr lang="vi-VN" dirty="0"/>
              <a:t>.</a:t>
            </a:r>
          </a:p>
          <a:p>
            <a:pPr marL="285750" indent="-285750" algn="just">
              <a:lnSpc>
                <a:spcPct val="125000"/>
              </a:lnSpc>
              <a:buFont typeface="Arial" panose="020B0604020202020204" pitchFamily="34" charset="0"/>
              <a:buChar char="•"/>
            </a:pPr>
            <a:r>
              <a:rPr lang="en-US" altLang="vi-VN" b="1" dirty="0"/>
              <a:t>Qhia txog kev tu menyuam, </a:t>
            </a:r>
            <a:r>
              <a:rPr lang="en-US" altLang="vi-VN" dirty="0" err="1"/>
              <a:t>thiab</a:t>
            </a:r>
            <a:r>
              <a:rPr lang="en-US" altLang="vi-VN" dirty="0"/>
              <a:t> </a:t>
            </a:r>
            <a:r>
              <a:rPr lang="en-US" altLang="vi-VN" dirty="0" err="1"/>
              <a:t>tu</a:t>
            </a:r>
            <a:r>
              <a:rPr lang="en-US" altLang="vi-VN" dirty="0"/>
              <a:t> </a:t>
            </a:r>
            <a:r>
              <a:rPr lang="en-US" altLang="vi-VN" dirty="0" err="1"/>
              <a:t>lwm</a:t>
            </a:r>
            <a:r>
              <a:rPr lang="en-US" altLang="vi-VN" dirty="0"/>
              <a:t> tug </a:t>
            </a:r>
            <a:r>
              <a:rPr lang="en-US" altLang="vi-VN" dirty="0" err="1"/>
              <a:t>menyuam</a:t>
            </a:r>
            <a:r>
              <a:rPr lang="en-US" altLang="vi-VN" dirty="0"/>
              <a:t> </a:t>
            </a:r>
            <a:r>
              <a:rPr lang="vi-VN" dirty="0"/>
              <a:t>v.v.</a:t>
            </a:r>
          </a:p>
          <a:p>
            <a:pPr algn="just">
              <a:lnSpc>
                <a:spcPct val="125000"/>
              </a:lnSpc>
            </a:pPr>
            <a:endParaRPr lang="vi-VN" b="1" dirty="0"/>
          </a:p>
          <a:p>
            <a:pPr algn="just">
              <a:lnSpc>
                <a:spcPct val="125000"/>
              </a:lnSpc>
            </a:pPr>
            <a:r>
              <a:rPr lang="en-US" altLang="vi-VN" b="1" dirty="0"/>
              <a:t>KOJ PAB NWS THIAB PAB TXHUA TUS</a:t>
            </a:r>
            <a:endParaRPr lang="vi-VN" b="1" dirty="0"/>
          </a:p>
          <a:p>
            <a:pPr marL="285750" indent="-285750" algn="just">
              <a:lnSpc>
                <a:spcPct val="125000"/>
              </a:lnSpc>
              <a:buFontTx/>
              <a:buChar char="-"/>
            </a:pPr>
            <a:r>
              <a:rPr lang="en-US" altLang="vi-VN" b="1" dirty="0"/>
              <a:t>Nkag siab txog </a:t>
            </a:r>
            <a:r>
              <a:rPr lang="en-US" altLang="vi-VN" b="1" dirty="0" err="1"/>
              <a:t>nws</a:t>
            </a:r>
            <a:r>
              <a:rPr lang="en-US" altLang="vi-VN" b="1" dirty="0"/>
              <a:t> </a:t>
            </a:r>
            <a:r>
              <a:rPr lang="en-US" altLang="vi-VN" b="1" dirty="0" err="1"/>
              <a:t>kev</a:t>
            </a:r>
            <a:r>
              <a:rPr lang="en-US" altLang="vi-VN" b="1" dirty="0"/>
              <a:t> xeeb tub</a:t>
            </a:r>
            <a:r>
              <a:rPr lang="vi-VN" b="1" dirty="0"/>
              <a:t> </a:t>
            </a:r>
            <a:r>
              <a:rPr lang="vi-VN" dirty="0"/>
              <a:t>- </a:t>
            </a:r>
            <a:r>
              <a:rPr lang="en-US" altLang="vi-VN" dirty="0"/>
              <a:t>Muab cov ntaub ntawv tshawb fawb kom yog los ntawm tsev kho mob</a:t>
            </a:r>
            <a:endParaRPr lang="vi-VN" dirty="0"/>
          </a:p>
          <a:p>
            <a:pPr marL="285750" indent="-285750" algn="just">
              <a:lnSpc>
                <a:spcPct val="125000"/>
              </a:lnSpc>
              <a:buFontTx/>
              <a:buChar char="-"/>
            </a:pPr>
            <a:r>
              <a:rPr lang="en-US" altLang="vi-VN" b="1" dirty="0"/>
              <a:t>Hlub txog nws tug menyuam </a:t>
            </a:r>
            <a:r>
              <a:rPr lang="en-US" altLang="vi-VN" dirty="0" err="1"/>
              <a:t>thiab</a:t>
            </a:r>
            <a:r>
              <a:rPr lang="en-US" altLang="vi-VN" dirty="0"/>
              <a:t> </a:t>
            </a:r>
            <a:r>
              <a:rPr lang="en-US" altLang="vi-VN" dirty="0" err="1"/>
              <a:t>kom</a:t>
            </a:r>
            <a:r>
              <a:rPr lang="en-US" altLang="vi-VN" dirty="0"/>
              <a:t> nws tus menyuam </a:t>
            </a:r>
            <a:r>
              <a:rPr lang="en-US" altLang="vi-VN" dirty="0" err="1"/>
              <a:t>txhob</a:t>
            </a:r>
            <a:r>
              <a:rPr lang="en-US" altLang="vi-VN" dirty="0"/>
              <a:t> ntshib teeb meem</a:t>
            </a:r>
            <a:r>
              <a:rPr lang="vi-VN" dirty="0"/>
              <a:t>. </a:t>
            </a:r>
            <a:r>
              <a:rPr lang="en-US" altLang="vi-VN" dirty="0"/>
              <a:t>Cia nws pom nws tus menuyam</a:t>
            </a:r>
            <a:r>
              <a:rPr lang="vi-VN" dirty="0"/>
              <a:t> (siêu âm). </a:t>
            </a:r>
          </a:p>
          <a:p>
            <a:pPr marL="285750" indent="-285750" algn="just">
              <a:lnSpc>
                <a:spcPct val="125000"/>
              </a:lnSpc>
              <a:buFontTx/>
              <a:buChar char="-"/>
            </a:pPr>
            <a:r>
              <a:rPr lang="en-US" altLang="vi-VN" b="1" dirty="0" err="1"/>
              <a:t>Yug</a:t>
            </a:r>
            <a:r>
              <a:rPr lang="en-US" altLang="vi-VN" b="1" dirty="0"/>
              <a:t> menyuam yog qhov kev xaiv zoo tshaj  </a:t>
            </a:r>
            <a:r>
              <a:rPr lang="en-US" altLang="vi-VN" dirty="0"/>
              <a:t>thiab nws muaj sijhawm xaiv saib nws yug menyuam lossis pab tu lwm tus li menyuam</a:t>
            </a:r>
            <a:r>
              <a:rPr lang="vi-VN" dirty="0"/>
              <a:t>.</a:t>
            </a:r>
          </a:p>
          <a:p>
            <a:pPr lvl="1" algn="just">
              <a:lnSpc>
                <a:spcPct val="125000"/>
              </a:lnSpc>
            </a:pPr>
            <a:r>
              <a:rPr lang="en-US" altLang="vi-VN" b="1" dirty="0">
                <a:solidFill>
                  <a:srgbClr val="C00000"/>
                </a:solidFill>
                <a:highlight>
                  <a:srgbClr val="FFFF00"/>
                </a:highlight>
              </a:rPr>
              <a:t>Theem</a:t>
            </a:r>
            <a:r>
              <a:rPr lang="vi-VN" b="1" dirty="0">
                <a:solidFill>
                  <a:srgbClr val="C00000"/>
                </a:solidFill>
                <a:highlight>
                  <a:srgbClr val="FFFF00"/>
                </a:highlight>
              </a:rPr>
              <a:t> 3 – </a:t>
            </a:r>
            <a:r>
              <a:rPr lang="en-US" altLang="vi-VN" b="1" dirty="0">
                <a:solidFill>
                  <a:srgbClr val="C00000"/>
                </a:solidFill>
                <a:highlight>
                  <a:srgbClr val="FFFF00"/>
                </a:highlight>
              </a:rPr>
              <a:t>Yog hais txog tus poj niam</a:t>
            </a:r>
            <a:r>
              <a:rPr lang="vi-VN" b="1" dirty="0">
                <a:solidFill>
                  <a:srgbClr val="C00000"/>
                </a:solidFill>
                <a:highlight>
                  <a:srgbClr val="FFFF00"/>
                </a:highlight>
              </a:rPr>
              <a:t>/ </a:t>
            </a:r>
            <a:r>
              <a:rPr lang="en-US" altLang="vi-VN" b="1" dirty="0">
                <a:solidFill>
                  <a:srgbClr val="C00000"/>
                </a:solidFill>
                <a:highlight>
                  <a:srgbClr val="FFFF00"/>
                </a:highlight>
              </a:rPr>
              <a:t>khub niam </a:t>
            </a:r>
            <a:r>
              <a:rPr lang="en-US" altLang="vi-VN" b="1" dirty="0" err="1">
                <a:solidFill>
                  <a:srgbClr val="C00000"/>
                </a:solidFill>
                <a:highlight>
                  <a:srgbClr val="FFFF00"/>
                </a:highlight>
              </a:rPr>
              <a:t>txiv</a:t>
            </a:r>
            <a:r>
              <a:rPr lang="en-US" altLang="vi-VN" b="1" dirty="0">
                <a:solidFill>
                  <a:srgbClr val="C00000"/>
                </a:solidFill>
                <a:highlight>
                  <a:srgbClr val="FFFF00"/>
                </a:highlight>
              </a:rPr>
              <a:t> </a:t>
            </a:r>
            <a:r>
              <a:rPr lang="en-US" altLang="vi-VN" b="1" u="sng" dirty="0" err="1">
                <a:solidFill>
                  <a:srgbClr val="C00000"/>
                </a:solidFill>
                <a:highlight>
                  <a:srgbClr val="FFFF00"/>
                </a:highlight>
              </a:rPr>
              <a:t>txuas</a:t>
            </a:r>
            <a:r>
              <a:rPr lang="en-US" altLang="vi-VN" b="1" u="sng" dirty="0">
                <a:solidFill>
                  <a:srgbClr val="C00000"/>
                </a:solidFill>
                <a:highlight>
                  <a:srgbClr val="FFFF00"/>
                </a:highlight>
              </a:rPr>
              <a:t> </a:t>
            </a:r>
            <a:r>
              <a:rPr lang="en-US" altLang="vi-VN" b="1" u="sng" dirty="0" err="1">
                <a:solidFill>
                  <a:srgbClr val="C00000"/>
                </a:solidFill>
                <a:highlight>
                  <a:srgbClr val="FFFF00"/>
                </a:highlight>
              </a:rPr>
              <a:t>nrog</a:t>
            </a:r>
            <a:r>
              <a:rPr lang="en-US" altLang="vi-VN" b="1" u="sng" dirty="0">
                <a:solidFill>
                  <a:srgbClr val="C00000"/>
                </a:solidFill>
                <a:highlight>
                  <a:srgbClr val="FFFF00"/>
                </a:highlight>
              </a:rPr>
              <a:t> lawv tus menyuam hauv plab</a:t>
            </a:r>
            <a:r>
              <a:rPr lang="vi-VN" b="1" u="sng" dirty="0">
                <a:highlight>
                  <a:srgbClr val="FFFF00"/>
                </a:highlight>
              </a:rPr>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0" y="0"/>
            <a:ext cx="12192000" cy="2711847"/>
            <a:chOff x="0" y="0"/>
            <a:chExt cx="12192000" cy="2711847"/>
          </a:xfrm>
        </p:grpSpPr>
        <p:sp>
          <p:nvSpPr>
            <p:cNvPr id="8" name="Rectangle 7"/>
            <p:cNvSpPr/>
            <p:nvPr/>
          </p:nvSpPr>
          <p:spPr>
            <a:xfrm>
              <a:off x="0" y="0"/>
              <a:ext cx="12192000" cy="1059989"/>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112999" y="95064"/>
              <a:ext cx="5045710" cy="1014730"/>
            </a:xfrm>
            <a:prstGeom prst="rect">
              <a:avLst/>
            </a:prstGeom>
            <a:noFill/>
          </p:spPr>
          <p:txBody>
            <a:bodyPr wrap="none" rtlCol="0">
              <a:spAutoFit/>
            </a:bodyPr>
            <a:lstStyle/>
            <a:p>
              <a:pPr algn="l"/>
              <a:r>
                <a:rPr lang="en-US" sz="2000" b="1" dirty="0">
                  <a:solidFill>
                    <a:srgbClr val="FF0000"/>
                  </a:solidFill>
                  <a:latin typeface="Calibri" panose="020F0502020204030204" pitchFamily="34" charset="0"/>
                  <a:cs typeface="Calibri" panose="020F0502020204030204" pitchFamily="34" charset="0"/>
                  <a:sym typeface="+mn-ea"/>
                </a:rPr>
                <a:t>PAB DAWS TEEB MEEM THAUM CEV XEEB TUB</a:t>
              </a:r>
              <a:endParaRPr lang="en-US" sz="2000" b="1" dirty="0">
                <a:solidFill>
                  <a:srgbClr val="FF0000"/>
                </a:solidFill>
                <a:latin typeface="Calibri" panose="020F0502020204030204" pitchFamily="34" charset="0"/>
                <a:cs typeface="Calibri" panose="020F0502020204030204" pitchFamily="34" charset="0"/>
              </a:endParaRPr>
            </a:p>
            <a:p>
              <a:pPr algn="l"/>
              <a:endParaRPr lang="en-US" sz="2000" b="1" dirty="0">
                <a:solidFill>
                  <a:srgbClr val="FF0000"/>
                </a:solidFill>
                <a:latin typeface="Calibri" panose="020F0502020204030204" pitchFamily="34" charset="0"/>
                <a:cs typeface="Calibri" panose="020F0502020204030204" pitchFamily="34" charset="0"/>
              </a:endParaRPr>
            </a:p>
            <a:p>
              <a:endParaRPr lang="en-US" sz="2000" b="1" dirty="0">
                <a:solidFill>
                  <a:srgbClr val="FF0000"/>
                </a:solidFill>
                <a:latin typeface="Calibri" panose="020F0502020204030204" pitchFamily="34" charset="0"/>
                <a:cs typeface="Calibri" panose="020F0502020204030204" pitchFamily="34" charset="0"/>
              </a:endParaRPr>
            </a:p>
          </p:txBody>
        </p:sp>
        <p:sp>
          <p:nvSpPr>
            <p:cNvPr id="10" name="TextBox 9"/>
            <p:cNvSpPr txBox="1"/>
            <p:nvPr/>
          </p:nvSpPr>
          <p:spPr>
            <a:xfrm>
              <a:off x="635" y="372745"/>
              <a:ext cx="12191365" cy="2339102"/>
            </a:xfrm>
            <a:prstGeom prst="rect">
              <a:avLst/>
            </a:prstGeom>
            <a:noFill/>
          </p:spPr>
          <p:txBody>
            <a:bodyPr wrap="square" rtlCol="0">
              <a:spAutoFit/>
            </a:bodyPr>
            <a:lstStyle/>
            <a:p>
              <a:r>
                <a:rPr lang="en-US" sz="2800" dirty="0" err="1">
                  <a:sym typeface="+mn-ea"/>
                </a:rPr>
                <a:t>To taub tias kev pab daws teeb meem thaum cev xeeb tub zoo li </a:t>
              </a:r>
              <a:r>
                <a:rPr lang="en-US" sz="3000" b="1" dirty="0" err="1">
                  <a:solidFill>
                    <a:srgbClr val="FF0000"/>
                  </a:solidFill>
                  <a:sym typeface="+mn-ea"/>
                </a:rPr>
                <a:t>ib txheej txheem</a:t>
              </a:r>
              <a:r>
                <a:rPr lang="en-US" sz="3000" b="1" dirty="0">
                  <a:sym typeface="+mn-ea"/>
                </a:rPr>
                <a:t> </a:t>
              </a:r>
              <a:endParaRPr lang="en-US" sz="3000" b="1" dirty="0">
                <a:solidFill>
                  <a:srgbClr val="C00000"/>
                </a:solidFill>
              </a:endParaRPr>
            </a:p>
            <a:p>
              <a:pPr algn="ctr"/>
              <a:endParaRPr lang="en-US" sz="3000" b="1" dirty="0">
                <a:solidFill>
                  <a:srgbClr val="C00000"/>
                </a:solidFill>
              </a:endParaRPr>
            </a:p>
            <a:p>
              <a:pPr algn="ctr"/>
              <a:endParaRPr lang="en-US" sz="3000" b="1" dirty="0">
                <a:solidFill>
                  <a:srgbClr val="C00000"/>
                </a:solidFill>
              </a:endParaRPr>
            </a:p>
            <a:p>
              <a:pPr algn="ctr"/>
              <a:endParaRPr lang="en-US" sz="2800" b="1" dirty="0">
                <a:solidFill>
                  <a:srgbClr val="C00000"/>
                </a:solidFill>
              </a:endParaRPr>
            </a:p>
            <a:p>
              <a:pPr algn="ctr"/>
              <a:endParaRPr lang="en-US" sz="2800" b="1" dirty="0">
                <a:solidFill>
                  <a:srgbClr val="C00000"/>
                </a:solidFill>
              </a:endParaRPr>
            </a:p>
          </p:txBody>
        </p:sp>
      </p:grpSp>
      <p:sp>
        <p:nvSpPr>
          <p:cNvPr id="11" name="TextBox 10"/>
          <p:cNvSpPr txBox="1"/>
          <p:nvPr/>
        </p:nvSpPr>
        <p:spPr>
          <a:xfrm>
            <a:off x="127513" y="1314073"/>
            <a:ext cx="8437566" cy="461665"/>
          </a:xfrm>
          <a:prstGeom prst="rect">
            <a:avLst/>
          </a:prstGeom>
          <a:noFill/>
        </p:spPr>
        <p:txBody>
          <a:bodyPr wrap="none" rtlCol="0">
            <a:spAutoFit/>
          </a:bodyPr>
          <a:lstStyle/>
          <a:p>
            <a:r>
              <a:rPr lang="en-US" altLang="vi-VN" sz="2400" b="1" dirty="0">
                <a:solidFill>
                  <a:srgbClr val="C00000"/>
                </a:solidFill>
              </a:rPr>
              <a:t>Theem</a:t>
            </a:r>
            <a:r>
              <a:rPr lang="vi-VN" sz="2400" b="1" dirty="0">
                <a:solidFill>
                  <a:srgbClr val="C00000"/>
                </a:solidFill>
              </a:rPr>
              <a:t> 4: </a:t>
            </a:r>
            <a:r>
              <a:rPr lang="en-US" altLang="vi-VN" sz="2400" b="1" dirty="0">
                <a:solidFill>
                  <a:schemeClr val="tx1"/>
                </a:solidFill>
              </a:rPr>
              <a:t>Muab cov </a:t>
            </a:r>
            <a:r>
              <a:rPr lang="en-US" altLang="vi-VN" sz="2400" b="1" dirty="0" err="1">
                <a:solidFill>
                  <a:schemeClr val="tx1"/>
                </a:solidFill>
              </a:rPr>
              <a:t>lus</a:t>
            </a:r>
            <a:r>
              <a:rPr lang="en-US" altLang="vi-VN" sz="2400" b="1" dirty="0">
                <a:solidFill>
                  <a:schemeClr val="tx1"/>
                </a:solidFill>
              </a:rPr>
              <a:t> </a:t>
            </a:r>
            <a:r>
              <a:rPr lang="en-US" altLang="vi-VN" sz="2400" b="1" dirty="0" err="1">
                <a:solidFill>
                  <a:schemeClr val="tx1"/>
                </a:solidFill>
              </a:rPr>
              <a:t>qhia</a:t>
            </a:r>
            <a:r>
              <a:rPr lang="en-US" altLang="vi-VN" sz="2400" b="1" dirty="0">
                <a:solidFill>
                  <a:schemeClr val="tx1"/>
                </a:solidFill>
              </a:rPr>
              <a:t>, (</a:t>
            </a:r>
            <a:r>
              <a:rPr lang="en-US" altLang="vi-VN" sz="2400" b="1" dirty="0" err="1">
                <a:solidFill>
                  <a:schemeClr val="tx1"/>
                </a:solidFill>
              </a:rPr>
              <a:t>qhia</a:t>
            </a:r>
            <a:r>
              <a:rPr lang="en-US" altLang="vi-VN" sz="2400" b="1" dirty="0">
                <a:solidFill>
                  <a:schemeClr val="tx1"/>
                </a:solidFill>
              </a:rPr>
              <a:t>) </a:t>
            </a:r>
            <a:r>
              <a:rPr lang="en-US" altLang="vi-VN" sz="2400" b="1" dirty="0" err="1">
                <a:solidFill>
                  <a:schemeClr val="tx1"/>
                </a:solidFill>
              </a:rPr>
              <a:t>kom</a:t>
            </a:r>
            <a:r>
              <a:rPr lang="en-US" altLang="vi-VN" sz="2400" b="1" dirty="0">
                <a:solidFill>
                  <a:schemeClr val="tx1"/>
                </a:solidFill>
              </a:rPr>
              <a:t> </a:t>
            </a:r>
            <a:r>
              <a:rPr lang="en-US" altLang="vi-VN" sz="2400" b="1" dirty="0" err="1">
                <a:solidFill>
                  <a:schemeClr val="tx1"/>
                </a:solidFill>
              </a:rPr>
              <a:t>ntseeg</a:t>
            </a:r>
            <a:r>
              <a:rPr lang="en-US" altLang="vi-VN" sz="2400" b="1" dirty="0">
                <a:solidFill>
                  <a:schemeClr val="tx1"/>
                </a:solidFill>
              </a:rPr>
              <a:t> </a:t>
            </a:r>
            <a:r>
              <a:rPr lang="vi-VN" sz="2400" b="1" dirty="0"/>
              <a:t>t</a:t>
            </a:r>
            <a:r>
              <a:rPr lang="en-US" altLang="vi-VN" sz="2400" b="1" dirty="0"/>
              <a:t>hiab</a:t>
            </a:r>
            <a:r>
              <a:rPr lang="vi-VN" sz="2400" b="1" dirty="0"/>
              <a:t> </a:t>
            </a:r>
            <a:r>
              <a:rPr lang="en-US" altLang="vi-VN" sz="2400" b="1" dirty="0"/>
              <a:t>ceeb toom</a:t>
            </a:r>
          </a:p>
        </p:txBody>
      </p:sp>
      <p:sp>
        <p:nvSpPr>
          <p:cNvPr id="12" name="TextBox 11"/>
          <p:cNvSpPr txBox="1"/>
          <p:nvPr/>
        </p:nvSpPr>
        <p:spPr>
          <a:xfrm>
            <a:off x="161199" y="1775738"/>
            <a:ext cx="11974286" cy="4598054"/>
          </a:xfrm>
          <a:prstGeom prst="rect">
            <a:avLst/>
          </a:prstGeom>
          <a:noFill/>
        </p:spPr>
        <p:txBody>
          <a:bodyPr wrap="square" rtlCol="0">
            <a:spAutoFit/>
          </a:bodyPr>
          <a:lstStyle/>
          <a:p>
            <a:pPr marL="0" indent="0">
              <a:lnSpc>
                <a:spcPct val="125000"/>
              </a:lnSpc>
              <a:buNone/>
            </a:pPr>
            <a:r>
              <a:rPr lang="en-US" altLang="vi-VN" dirty="0" err="1">
                <a:cs typeface="Times New Roman" panose="02020603050405020304" pitchFamily="18" charset="0"/>
              </a:rPr>
              <a:t>Saib</a:t>
            </a:r>
            <a:r>
              <a:rPr lang="en-US" altLang="vi-VN" dirty="0">
                <a:cs typeface="Times New Roman" panose="02020603050405020304" pitchFamily="18" charset="0"/>
              </a:rPr>
              <a:t> </a:t>
            </a:r>
            <a:r>
              <a:rPr lang="en-US" altLang="vi-VN" dirty="0" err="1">
                <a:cs typeface="Times New Roman" panose="02020603050405020304" pitchFamily="18" charset="0"/>
              </a:rPr>
              <a:t>nws</a:t>
            </a:r>
            <a:r>
              <a:rPr lang="en-US" altLang="vi-VN" dirty="0">
                <a:cs typeface="Times New Roman" panose="02020603050405020304" pitchFamily="18" charset="0"/>
              </a:rPr>
              <a:t> </a:t>
            </a:r>
            <a:r>
              <a:rPr lang="en-US" altLang="vi-VN" dirty="0" err="1">
                <a:cs typeface="Times New Roman" panose="02020603050405020304" pitchFamily="18" charset="0"/>
              </a:rPr>
              <a:t>nkag</a:t>
            </a:r>
            <a:r>
              <a:rPr lang="en-US" altLang="vi-VN" dirty="0">
                <a:cs typeface="Times New Roman" panose="02020603050405020304" pitchFamily="18" charset="0"/>
              </a:rPr>
              <a:t> </a:t>
            </a:r>
            <a:r>
              <a:rPr lang="en-US" altLang="vi-VN" dirty="0" err="1">
                <a:cs typeface="Times New Roman" panose="02020603050405020304" pitchFamily="18" charset="0"/>
              </a:rPr>
              <a:t>siab</a:t>
            </a:r>
            <a:r>
              <a:rPr lang="en-US" altLang="vi-VN" dirty="0">
                <a:cs typeface="Times New Roman" panose="02020603050405020304" pitchFamily="18" charset="0"/>
              </a:rPr>
              <a:t> li </a:t>
            </a:r>
            <a:r>
              <a:rPr lang="en-US" altLang="vi-VN" dirty="0" err="1">
                <a:cs typeface="Times New Roman" panose="02020603050405020304" pitchFamily="18" charset="0"/>
              </a:rPr>
              <a:t>cas</a:t>
            </a:r>
            <a:r>
              <a:rPr lang="en-US" altLang="vi-VN" dirty="0">
                <a:cs typeface="Times New Roman" panose="02020603050405020304" pitchFamily="18" charset="0"/>
              </a:rPr>
              <a:t> </a:t>
            </a:r>
            <a:r>
              <a:rPr lang="en-US" altLang="vi-VN" dirty="0" err="1">
                <a:cs typeface="Times New Roman" panose="02020603050405020304" pitchFamily="18" charset="0"/>
              </a:rPr>
              <a:t>txog</a:t>
            </a:r>
            <a:r>
              <a:rPr lang="en-US" altLang="vi-VN" dirty="0">
                <a:cs typeface="Times New Roman" panose="02020603050405020304" pitchFamily="18" charset="0"/>
              </a:rPr>
              <a:t> </a:t>
            </a:r>
            <a:r>
              <a:rPr lang="en-US" altLang="vi-VN" dirty="0" err="1">
                <a:cs typeface="Times New Roman" panose="02020603050405020304" pitchFamily="18" charset="0"/>
              </a:rPr>
              <a:t>txhua</a:t>
            </a:r>
            <a:r>
              <a:rPr lang="en-US" altLang="vi-VN" dirty="0">
                <a:cs typeface="Times New Roman" panose="02020603050405020304" pitchFamily="18" charset="0"/>
              </a:rPr>
              <a:t> yam koj </a:t>
            </a:r>
            <a:r>
              <a:rPr lang="en-US" altLang="vi-VN" dirty="0" err="1">
                <a:cs typeface="Times New Roman" panose="02020603050405020304" pitchFamily="18" charset="0"/>
              </a:rPr>
              <a:t>twb</a:t>
            </a:r>
            <a:r>
              <a:rPr lang="en-US" altLang="vi-VN" dirty="0">
                <a:cs typeface="Times New Roman" panose="02020603050405020304" pitchFamily="18" charset="0"/>
              </a:rPr>
              <a:t> </a:t>
            </a:r>
            <a:r>
              <a:rPr lang="en-US" altLang="vi-VN" dirty="0" err="1">
                <a:cs typeface="Times New Roman" panose="02020603050405020304" pitchFamily="18" charset="0"/>
              </a:rPr>
              <a:t>qhia</a:t>
            </a:r>
            <a:r>
              <a:rPr lang="en-US" altLang="vi-VN" dirty="0">
                <a:cs typeface="Times New Roman" panose="02020603050405020304" pitchFamily="18" charset="0"/>
              </a:rPr>
              <a:t> </a:t>
            </a:r>
            <a:r>
              <a:rPr lang="en-US" altLang="vi-VN" dirty="0" err="1">
                <a:cs typeface="Times New Roman" panose="02020603050405020304" pitchFamily="18" charset="0"/>
              </a:rPr>
              <a:t>nws</a:t>
            </a:r>
            <a:r>
              <a:rPr lang="en-US" altLang="vi-VN" dirty="0">
                <a:cs typeface="Times New Roman" panose="02020603050405020304" pitchFamily="18" charset="0"/>
              </a:rPr>
              <a:t> </a:t>
            </a:r>
            <a:r>
              <a:rPr lang="en-US" altLang="vi-VN" dirty="0" err="1">
                <a:cs typeface="Times New Roman" panose="02020603050405020304" pitchFamily="18" charset="0"/>
              </a:rPr>
              <a:t>txog</a:t>
            </a:r>
            <a:r>
              <a:rPr lang="en-US" altLang="vi-VN" dirty="0">
                <a:cs typeface="Times New Roman" panose="02020603050405020304" pitchFamily="18" charset="0"/>
              </a:rPr>
              <a:t> </a:t>
            </a:r>
            <a:r>
              <a:rPr lang="en-US" altLang="vi-VN" dirty="0" err="1">
                <a:cs typeface="Times New Roman" panose="02020603050405020304" pitchFamily="18" charset="0"/>
              </a:rPr>
              <a:t>niaj</a:t>
            </a:r>
            <a:r>
              <a:rPr lang="en-US" altLang="vi-VN" dirty="0">
                <a:cs typeface="Times New Roman" panose="02020603050405020304" pitchFamily="18" charset="0"/>
              </a:rPr>
              <a:t> </a:t>
            </a:r>
            <a:r>
              <a:rPr lang="en-US" altLang="vi-VN" dirty="0" err="1">
                <a:cs typeface="Times New Roman" panose="02020603050405020304" pitchFamily="18" charset="0"/>
              </a:rPr>
              <a:t>hnub</a:t>
            </a:r>
            <a:r>
              <a:rPr lang="en-US" altLang="vi-VN" dirty="0">
                <a:cs typeface="Times New Roman" panose="02020603050405020304" pitchFamily="18" charset="0"/>
              </a:rPr>
              <a:t> no.</a:t>
            </a:r>
            <a:endParaRPr lang="en-US" dirty="0">
              <a:cs typeface="Times New Roman" panose="02020603050405020304" pitchFamily="18" charset="0"/>
            </a:endParaRPr>
          </a:p>
          <a:p>
            <a:pPr marL="0" lvl="0" indent="0" algn="just">
              <a:lnSpc>
                <a:spcPct val="125000"/>
              </a:lnSpc>
              <a:buNone/>
            </a:pPr>
            <a:r>
              <a:rPr lang="en-US" altLang="vi-VN" b="1" dirty="0">
                <a:solidFill>
                  <a:srgbClr val="C00000"/>
                </a:solidFill>
                <a:cs typeface="Times New Roman" panose="02020603050405020304" pitchFamily="18" charset="0"/>
              </a:rPr>
              <a:t>Lus qhia</a:t>
            </a:r>
            <a:r>
              <a:rPr lang="vi-VN" b="1" dirty="0">
                <a:solidFill>
                  <a:srgbClr val="C00000"/>
                </a:solidFill>
                <a:cs typeface="Times New Roman" panose="02020603050405020304" pitchFamily="18" charset="0"/>
              </a:rPr>
              <a:t>:</a:t>
            </a:r>
            <a:r>
              <a:rPr lang="vi-VN" dirty="0">
                <a:cs typeface="Times New Roman" panose="02020603050405020304" pitchFamily="18" charset="0"/>
              </a:rPr>
              <a:t> </a:t>
            </a:r>
            <a:r>
              <a:rPr lang="en-US" altLang="vi-VN" dirty="0">
                <a:cs typeface="Times New Roman" panose="02020603050405020304" pitchFamily="18" charset="0"/>
              </a:rPr>
              <a:t>Yog tias nws nug koj txog cov lus qhia</a:t>
            </a:r>
            <a:r>
              <a:rPr lang="vi-VN" dirty="0">
                <a:cs typeface="Times New Roman" panose="02020603050405020304" pitchFamily="18" charset="0"/>
              </a:rPr>
              <a:t>: </a:t>
            </a:r>
            <a:r>
              <a:rPr lang="vi-VN" i="1" dirty="0">
                <a:cs typeface="Times New Roman" panose="02020603050405020304" pitchFamily="18" charset="0"/>
              </a:rPr>
              <a:t>“</a:t>
            </a:r>
            <a:r>
              <a:rPr lang="en-US" altLang="vi-VN" i="1" dirty="0">
                <a:cs typeface="Times New Roman" panose="02020603050405020304" pitchFamily="18" charset="0"/>
              </a:rPr>
              <a:t>Kuv yuav ua li cas</a:t>
            </a:r>
            <a:r>
              <a:rPr lang="vi-VN" i="1" dirty="0">
                <a:cs typeface="Times New Roman" panose="02020603050405020304" pitchFamily="18" charset="0"/>
              </a:rPr>
              <a:t>?”</a:t>
            </a:r>
            <a:r>
              <a:rPr lang="en-US" altLang="vi-VN" i="1" dirty="0">
                <a:cs typeface="Times New Roman" panose="02020603050405020304" pitchFamily="18" charset="0"/>
              </a:rPr>
              <a:t> </a:t>
            </a:r>
            <a:r>
              <a:rPr lang="en-US" altLang="vi-VN" dirty="0" err="1">
                <a:cs typeface="Times New Roman" panose="02020603050405020304" pitchFamily="18" charset="0"/>
              </a:rPr>
              <a:t>Yuav</a:t>
            </a:r>
            <a:r>
              <a:rPr lang="en-US" altLang="vi-VN" dirty="0">
                <a:cs typeface="Times New Roman" panose="02020603050405020304" pitchFamily="18" charset="0"/>
              </a:rPr>
              <a:t> </a:t>
            </a:r>
            <a:r>
              <a:rPr lang="en-US" altLang="vi-VN" dirty="0" err="1">
                <a:cs typeface="Times New Roman" panose="02020603050405020304" pitchFamily="18" charset="0"/>
              </a:rPr>
              <a:t>tsum</a:t>
            </a:r>
            <a:r>
              <a:rPr lang="en-US" altLang="vi-VN" dirty="0">
                <a:cs typeface="Times New Roman" panose="02020603050405020304" pitchFamily="18" charset="0"/>
              </a:rPr>
              <a:t> </a:t>
            </a:r>
            <a:r>
              <a:rPr lang="en-US" altLang="vi-VN" dirty="0" err="1">
                <a:cs typeface="Times New Roman" panose="02020603050405020304" pitchFamily="18" charset="0"/>
              </a:rPr>
              <a:t>txawj</a:t>
            </a:r>
            <a:r>
              <a:rPr lang="en-US" altLang="vi-VN" dirty="0">
                <a:cs typeface="Times New Roman" panose="02020603050405020304" pitchFamily="18" charset="0"/>
              </a:rPr>
              <a:t> </a:t>
            </a:r>
            <a:r>
              <a:rPr lang="en-US" altLang="vi-VN" dirty="0" err="1">
                <a:cs typeface="Times New Roman" panose="02020603050405020304" pitchFamily="18" charset="0"/>
              </a:rPr>
              <a:t>muab</a:t>
            </a:r>
            <a:r>
              <a:rPr lang="en-US" altLang="vi-VN" dirty="0">
                <a:cs typeface="Times New Roman" panose="02020603050405020304" pitchFamily="18" charset="0"/>
              </a:rPr>
              <a:t> </a:t>
            </a:r>
            <a:r>
              <a:rPr lang="en-US" altLang="vi-VN" dirty="0" err="1">
                <a:cs typeface="Times New Roman" panose="02020603050405020304" pitchFamily="18" charset="0"/>
              </a:rPr>
              <a:t>cov</a:t>
            </a:r>
            <a:r>
              <a:rPr lang="en-US" altLang="vi-VN" dirty="0">
                <a:cs typeface="Times New Roman" panose="02020603050405020304" pitchFamily="18" charset="0"/>
              </a:rPr>
              <a:t> </a:t>
            </a:r>
            <a:r>
              <a:rPr lang="en-US" altLang="vi-VN" dirty="0" err="1">
                <a:cs typeface="Times New Roman" panose="02020603050405020304" pitchFamily="18" charset="0"/>
              </a:rPr>
              <a:t>lus</a:t>
            </a:r>
            <a:r>
              <a:rPr lang="en-US" altLang="vi-VN" dirty="0">
                <a:cs typeface="Times New Roman" panose="02020603050405020304" pitchFamily="18" charset="0"/>
              </a:rPr>
              <a:t> </a:t>
            </a:r>
            <a:r>
              <a:rPr lang="en-US" altLang="vi-VN" dirty="0" err="1">
                <a:cs typeface="Times New Roman" panose="02020603050405020304" pitchFamily="18" charset="0"/>
              </a:rPr>
              <a:t>qhia</a:t>
            </a:r>
            <a:r>
              <a:rPr lang="en-US" altLang="vi-VN" dirty="0">
                <a:cs typeface="Times New Roman" panose="02020603050405020304" pitchFamily="18" charset="0"/>
              </a:rPr>
              <a:t> </a:t>
            </a:r>
            <a:r>
              <a:rPr lang="en-US" altLang="vi-VN" dirty="0" err="1">
                <a:cs typeface="Times New Roman" panose="02020603050405020304" pitchFamily="18" charset="0"/>
              </a:rPr>
              <a:t>los</a:t>
            </a:r>
            <a:r>
              <a:rPr lang="en-US" altLang="vi-VN" dirty="0">
                <a:cs typeface="Times New Roman" panose="02020603050405020304" pitchFamily="18" charset="0"/>
              </a:rPr>
              <a:t> </a:t>
            </a:r>
            <a:r>
              <a:rPr lang="en-US" altLang="vi-VN" dirty="0" err="1">
                <a:cs typeface="Times New Roman" panose="02020603050405020304" pitchFamily="18" charset="0"/>
              </a:rPr>
              <a:t>ntawm</a:t>
            </a:r>
            <a:r>
              <a:rPr lang="en-US" altLang="vi-VN" dirty="0">
                <a:cs typeface="Times New Roman" panose="02020603050405020304" pitchFamily="18" charset="0"/>
              </a:rPr>
              <a:t> </a:t>
            </a:r>
            <a:r>
              <a:rPr lang="en-US" altLang="vi-VN" dirty="0" err="1">
                <a:cs typeface="Times New Roman" panose="02020603050405020304" pitchFamily="18" charset="0"/>
              </a:rPr>
              <a:t>kev</a:t>
            </a:r>
            <a:r>
              <a:rPr lang="en-US" altLang="vi-VN" dirty="0">
                <a:cs typeface="Times New Roman" panose="02020603050405020304" pitchFamily="18" charset="0"/>
              </a:rPr>
              <a:t> </a:t>
            </a:r>
            <a:r>
              <a:rPr lang="en-US" altLang="vi-VN" dirty="0" err="1">
                <a:cs typeface="Times New Roman" panose="02020603050405020304" pitchFamily="18" charset="0"/>
              </a:rPr>
              <a:t>muab</a:t>
            </a:r>
            <a:r>
              <a:rPr lang="en-US" altLang="vi-VN" dirty="0">
                <a:cs typeface="Times New Roman" panose="02020603050405020304" pitchFamily="18" charset="0"/>
              </a:rPr>
              <a:t> </a:t>
            </a:r>
            <a:r>
              <a:rPr lang="en-US" altLang="vi-VN" dirty="0" err="1">
                <a:cs typeface="Times New Roman" panose="02020603050405020304" pitchFamily="18" charset="0"/>
              </a:rPr>
              <a:t>lus</a:t>
            </a:r>
            <a:r>
              <a:rPr lang="en-US" altLang="vi-VN" dirty="0">
                <a:cs typeface="Times New Roman" panose="02020603050405020304" pitchFamily="18" charset="0"/>
              </a:rPr>
              <a:t> </a:t>
            </a:r>
            <a:r>
              <a:rPr lang="en-US" altLang="vi-VN" dirty="0" err="1">
                <a:cs typeface="Times New Roman" panose="02020603050405020304" pitchFamily="18" charset="0"/>
              </a:rPr>
              <a:t>nug</a:t>
            </a:r>
            <a:r>
              <a:rPr lang="vi-VN" dirty="0">
                <a:cs typeface="Times New Roman" panose="02020603050405020304" pitchFamily="18" charset="0"/>
              </a:rPr>
              <a:t>; “</a:t>
            </a:r>
            <a:r>
              <a:rPr lang="en-US" altLang="vi-VN" dirty="0">
                <a:cs typeface="Times New Roman" panose="02020603050405020304" pitchFamily="18" charset="0"/>
              </a:rPr>
              <a:t>Koj </a:t>
            </a:r>
            <a:r>
              <a:rPr lang="en-US" altLang="vi-VN" dirty="0" err="1">
                <a:cs typeface="Times New Roman" panose="02020603050405020304" pitchFamily="18" charset="0"/>
              </a:rPr>
              <a:t>puas</a:t>
            </a:r>
            <a:r>
              <a:rPr lang="en-US" altLang="vi-VN" dirty="0">
                <a:cs typeface="Times New Roman" panose="02020603050405020304" pitchFamily="18" charset="0"/>
              </a:rPr>
              <a:t> tau </a:t>
            </a:r>
            <a:r>
              <a:rPr lang="en-US" altLang="vi-VN" dirty="0" err="1">
                <a:cs typeface="Times New Roman" panose="02020603050405020304" pitchFamily="18" charset="0"/>
              </a:rPr>
              <a:t>ua</a:t>
            </a:r>
            <a:r>
              <a:rPr lang="en-US" altLang="vi-VN" dirty="0">
                <a:cs typeface="Times New Roman" panose="02020603050405020304" pitchFamily="18" charset="0"/>
              </a:rPr>
              <a:t> tib zoo </a:t>
            </a:r>
            <a:r>
              <a:rPr lang="en-US" altLang="vi-VN" dirty="0" err="1">
                <a:cs typeface="Times New Roman" panose="02020603050405020304" pitchFamily="18" charset="0"/>
              </a:rPr>
              <a:t>xav</a:t>
            </a:r>
            <a:r>
              <a:rPr lang="vi-VN" dirty="0">
                <a:cs typeface="Times New Roman" panose="02020603050405020304" pitchFamily="18" charset="0"/>
              </a:rPr>
              <a:t>... </a:t>
            </a:r>
            <a:r>
              <a:rPr lang="en-US" altLang="vi-VN" dirty="0">
                <a:cs typeface="Times New Roman" panose="02020603050405020304" pitchFamily="18" charset="0"/>
              </a:rPr>
              <a:t>txog?</a:t>
            </a:r>
            <a:r>
              <a:rPr lang="vi-VN" dirty="0">
                <a:cs typeface="Times New Roman" panose="02020603050405020304" pitchFamily="18" charset="0"/>
              </a:rPr>
              <a:t>” </a:t>
            </a:r>
            <a:r>
              <a:rPr lang="en-US" altLang="vi-VN" dirty="0">
                <a:cs typeface="Times New Roman" panose="02020603050405020304" pitchFamily="18" charset="0"/>
              </a:rPr>
              <a:t>Lossis</a:t>
            </a:r>
            <a:r>
              <a:rPr lang="vi-VN" dirty="0">
                <a:cs typeface="Times New Roman" panose="02020603050405020304" pitchFamily="18" charset="0"/>
              </a:rPr>
              <a:t> “</a:t>
            </a:r>
            <a:r>
              <a:rPr lang="en-US" altLang="vi-VN" dirty="0">
                <a:cs typeface="Times New Roman" panose="02020603050405020304" pitchFamily="18" charset="0"/>
              </a:rPr>
              <a:t>Yog </a:t>
            </a:r>
            <a:r>
              <a:rPr lang="en-US" altLang="vi-VN" dirty="0" err="1">
                <a:cs typeface="Times New Roman" panose="02020603050405020304" pitchFamily="18" charset="0"/>
              </a:rPr>
              <a:t>koj</a:t>
            </a:r>
            <a:r>
              <a:rPr lang="en-US" altLang="vi-VN" dirty="0">
                <a:cs typeface="Times New Roman" panose="02020603050405020304" pitchFamily="18" charset="0"/>
              </a:rPr>
              <a:t> </a:t>
            </a:r>
            <a:r>
              <a:rPr lang="en-US" altLang="vi-VN" dirty="0" err="1">
                <a:cs typeface="Times New Roman" panose="02020603050405020304" pitchFamily="18" charset="0"/>
              </a:rPr>
              <a:t>ua</a:t>
            </a:r>
            <a:r>
              <a:rPr lang="en-US" altLang="vi-VN" dirty="0">
                <a:cs typeface="Times New Roman" panose="02020603050405020304" pitchFamily="18" charset="0"/>
              </a:rPr>
              <a:t> </a:t>
            </a:r>
            <a:r>
              <a:rPr lang="en-US" altLang="vi-VN" dirty="0" err="1">
                <a:cs typeface="Times New Roman" panose="02020603050405020304" pitchFamily="18" charset="0"/>
              </a:rPr>
              <a:t>lawm</a:t>
            </a:r>
            <a:r>
              <a:rPr lang="vi-VN" dirty="0">
                <a:cs typeface="Times New Roman" panose="02020603050405020304" pitchFamily="18" charset="0"/>
              </a:rPr>
              <a:t>... </a:t>
            </a:r>
            <a:r>
              <a:rPr lang="en-US" altLang="vi-VN" dirty="0">
                <a:cs typeface="Times New Roman" panose="02020603050405020304" pitchFamily="18" charset="0"/>
              </a:rPr>
              <a:t>yuav li cas</a:t>
            </a:r>
            <a:r>
              <a:rPr lang="vi-VN" dirty="0">
                <a:cs typeface="Times New Roman" panose="02020603050405020304" pitchFamily="18" charset="0"/>
              </a:rPr>
              <a:t>?” </a:t>
            </a:r>
            <a:r>
              <a:rPr lang="en-US" altLang="vi-VN" dirty="0" err="1">
                <a:cs typeface="Times New Roman" panose="02020603050405020304" pitchFamily="18" charset="0"/>
              </a:rPr>
              <a:t>qhia</a:t>
            </a:r>
            <a:r>
              <a:rPr lang="en-US" altLang="vi-VN" dirty="0">
                <a:cs typeface="Times New Roman" panose="02020603050405020304" pitchFamily="18" charset="0"/>
              </a:rPr>
              <a:t> </a:t>
            </a:r>
            <a:r>
              <a:rPr lang="en-US" altLang="vi-VN" dirty="0" err="1">
                <a:cs typeface="Times New Roman" panose="02020603050405020304" pitchFamily="18" charset="0"/>
              </a:rPr>
              <a:t>ib</a:t>
            </a:r>
            <a:r>
              <a:rPr lang="en-US" altLang="vi-VN" dirty="0">
                <a:cs typeface="Times New Roman" panose="02020603050405020304" pitchFamily="18" charset="0"/>
              </a:rPr>
              <a:t> </a:t>
            </a:r>
            <a:r>
              <a:rPr lang="en-US" altLang="vi-VN" dirty="0" err="1">
                <a:cs typeface="Times New Roman" panose="02020603050405020304" pitchFamily="18" charset="0"/>
              </a:rPr>
              <a:t>txojkev</a:t>
            </a:r>
            <a:r>
              <a:rPr lang="en-US" altLang="vi-VN" dirty="0">
                <a:cs typeface="Times New Roman" panose="02020603050405020304" pitchFamily="18" charset="0"/>
              </a:rPr>
              <a:t> </a:t>
            </a:r>
            <a:r>
              <a:rPr lang="en-US" altLang="vi-VN" dirty="0" err="1">
                <a:cs typeface="Times New Roman" panose="02020603050405020304" pitchFamily="18" charset="0"/>
              </a:rPr>
              <a:t>rau</a:t>
            </a:r>
            <a:r>
              <a:rPr lang="en-US" altLang="vi-VN" dirty="0">
                <a:cs typeface="Times New Roman" panose="02020603050405020304" pitchFamily="18" charset="0"/>
              </a:rPr>
              <a:t> </a:t>
            </a:r>
            <a:r>
              <a:rPr lang="en-US" altLang="vi-VN" dirty="0" err="1">
                <a:cs typeface="Times New Roman" panose="02020603050405020304" pitchFamily="18" charset="0"/>
              </a:rPr>
              <a:t>nws</a:t>
            </a:r>
            <a:r>
              <a:rPr lang="en-US" altLang="vi-VN" dirty="0">
                <a:cs typeface="Times New Roman" panose="02020603050405020304" pitchFamily="18" charset="0"/>
              </a:rPr>
              <a:t> </a:t>
            </a:r>
            <a:r>
              <a:rPr lang="en-US" altLang="vi-VN" dirty="0" err="1">
                <a:cs typeface="Times New Roman" panose="02020603050405020304" pitchFamily="18" charset="0"/>
              </a:rPr>
              <a:t>xav</a:t>
            </a:r>
            <a:r>
              <a:rPr lang="en-US" altLang="vi-VN" dirty="0">
                <a:cs typeface="Times New Roman" panose="02020603050405020304" pitchFamily="18" charset="0"/>
              </a:rPr>
              <a:t> </a:t>
            </a:r>
            <a:r>
              <a:rPr lang="en-US" altLang="vi-VN" dirty="0" err="1">
                <a:cs typeface="Times New Roman" panose="02020603050405020304" pitchFamily="18" charset="0"/>
              </a:rPr>
              <a:t>ntxiv</a:t>
            </a:r>
            <a:r>
              <a:rPr lang="en-US" altLang="vi-VN" dirty="0">
                <a:cs typeface="Times New Roman" panose="02020603050405020304" pitchFamily="18" charset="0"/>
              </a:rPr>
              <a:t>.</a:t>
            </a:r>
            <a:endParaRPr lang="vi-VN" dirty="0">
              <a:cs typeface="Times New Roman" panose="02020603050405020304" pitchFamily="18" charset="0"/>
            </a:endParaRPr>
          </a:p>
          <a:p>
            <a:pPr marL="894080" lvl="0" algn="just">
              <a:lnSpc>
                <a:spcPct val="125000"/>
              </a:lnSpc>
              <a:buNone/>
            </a:pPr>
            <a:r>
              <a:rPr lang="vi-VN" dirty="0">
                <a:cs typeface="Times New Roman" panose="02020603050405020304" pitchFamily="18" charset="0"/>
              </a:rPr>
              <a:t>“Ntawm kev tawm tswv yim txog kev teeb meem, tus neeg xav tau kev pab... Yuav tsum paub tias lawv yuav tau xaiv... Ib lub hom phiaj ntawm kev tawm tswv yim daws teeb meem yog los pab tus neeg ntawd lees txais thiab ua lub luag haujlwm.</a:t>
            </a:r>
            <a:endParaRPr lang="en-US" dirty="0">
              <a:cs typeface="Times New Roman" panose="02020603050405020304" pitchFamily="18" charset="0"/>
            </a:endParaRPr>
          </a:p>
          <a:p>
            <a:pPr marL="894080" lvl="0" algn="just">
              <a:lnSpc>
                <a:spcPct val="125000"/>
              </a:lnSpc>
              <a:buNone/>
            </a:pPr>
            <a:endParaRPr lang="vi-VN" dirty="0"/>
          </a:p>
          <a:p>
            <a:pPr marL="0" lvl="0" indent="0" algn="l">
              <a:lnSpc>
                <a:spcPct val="125000"/>
              </a:lnSpc>
              <a:buNone/>
            </a:pPr>
            <a:r>
              <a:rPr lang="vi-VN" b="1" dirty="0">
                <a:solidFill>
                  <a:srgbClr val="C00000"/>
                </a:solidFill>
              </a:rPr>
              <a:t>Qhia kom ntseeg:</a:t>
            </a:r>
            <a:r>
              <a:rPr lang="vi-VN" dirty="0"/>
              <a:t> tawm qhia, hais kom nws </a:t>
            </a:r>
            <a:r>
              <a:rPr lang="vi-VN" b="1" dirty="0"/>
              <a:t>tsi txhob </a:t>
            </a:r>
            <a:r>
              <a:rPr lang="vi-VN" dirty="0"/>
              <a:t>rho me</a:t>
            </a:r>
            <a:r>
              <a:rPr lang="en-US" altLang="vi-VN" dirty="0"/>
              <a:t>N</a:t>
            </a:r>
            <a:r>
              <a:rPr lang="vi-VN" dirty="0"/>
              <a:t>y</a:t>
            </a:r>
            <a:r>
              <a:rPr lang="en-US" altLang="vi-VN" sz="2000" dirty="0"/>
              <a:t>u</a:t>
            </a:r>
            <a:r>
              <a:rPr lang="vi-VN" dirty="0"/>
              <a:t>am; </a:t>
            </a:r>
            <a:r>
              <a:rPr lang="vi-VN" i="1" dirty="0"/>
              <a:t>“Tsi txhob rho koj tus meny</a:t>
            </a:r>
            <a:r>
              <a:rPr lang="en-US" altLang="vi-VN" sz="2000" i="1" dirty="0"/>
              <a:t>u</a:t>
            </a:r>
            <a:r>
              <a:rPr lang="vi-VN" i="1" dirty="0"/>
              <a:t>am!” hais tias “tsi txhob!”</a:t>
            </a:r>
            <a:r>
              <a:rPr lang="en-US" i="1" dirty="0"/>
              <a:t> </a:t>
            </a:r>
            <a:r>
              <a:rPr lang="vi-VN" dirty="0"/>
              <a:t>Qhia nws paub tias: </a:t>
            </a:r>
            <a:r>
              <a:rPr lang="vi-VN" b="1" dirty="0"/>
              <a:t>Tias txhua yam kev sim siab loj tshaj ntawm peb yuav dhau los ua yam peb txaus siab tshaj thiab ua tiav zoo tshaj plaws hauv peb lub neej.</a:t>
            </a:r>
            <a:r>
              <a:rPr lang="en-US" b="1" dirty="0"/>
              <a:t> </a:t>
            </a:r>
            <a:r>
              <a:rPr lang="vi-VN" dirty="0"/>
              <a:t>Ib leej niam yog txiav txim siab cia nws tus menyuam muaj sia nyob thiab rhiav kev ua yam ntawd, txawm tias yuav muab nws txoj sia los tiv thaiv. Thaum nws tig rov qab los saib, nws yuav pom qhov ntawd yog ib qho uas nws ua tau zoo tshaj nplaws thiab yog ib qho uas muaj nqis txhaj nplaws hauv nws lub neej.</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36" y="0"/>
            <a:ext cx="12329795" cy="2681069"/>
            <a:chOff x="-636" y="0"/>
            <a:chExt cx="12329795" cy="2681069"/>
          </a:xfrm>
        </p:grpSpPr>
        <p:sp>
          <p:nvSpPr>
            <p:cNvPr id="8" name="Rectangle 7"/>
            <p:cNvSpPr/>
            <p:nvPr/>
          </p:nvSpPr>
          <p:spPr>
            <a:xfrm>
              <a:off x="0" y="0"/>
              <a:ext cx="12192000" cy="1059989"/>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112999" y="95064"/>
              <a:ext cx="5045710" cy="706755"/>
            </a:xfrm>
            <a:prstGeom prst="rect">
              <a:avLst/>
            </a:prstGeom>
            <a:noFill/>
          </p:spPr>
          <p:txBody>
            <a:bodyPr wrap="none" rtlCol="0">
              <a:spAutoFit/>
            </a:bodyPr>
            <a:lstStyle/>
            <a:p>
              <a:pPr algn="l"/>
              <a:r>
                <a:rPr lang="en-US" sz="2000" b="1" dirty="0">
                  <a:solidFill>
                    <a:srgbClr val="FF0000"/>
                  </a:solidFill>
                  <a:latin typeface="Calibri" panose="020F0502020204030204" pitchFamily="34" charset="0"/>
                  <a:cs typeface="Calibri" panose="020F0502020204030204" pitchFamily="34" charset="0"/>
                  <a:sym typeface="+mn-ea"/>
                </a:rPr>
                <a:t>PAB DAWS TEEB MEEM THAUM CEV XEEB TUB</a:t>
              </a:r>
              <a:endParaRPr lang="en-US" sz="2000" b="1" dirty="0">
                <a:solidFill>
                  <a:srgbClr val="FF0000"/>
                </a:solidFill>
                <a:latin typeface="Calibri" panose="020F0502020204030204" pitchFamily="34" charset="0"/>
                <a:cs typeface="Calibri" panose="020F0502020204030204" pitchFamily="34" charset="0"/>
              </a:endParaRPr>
            </a:p>
            <a:p>
              <a:endParaRPr lang="en-US" sz="2000" b="1" dirty="0">
                <a:solidFill>
                  <a:srgbClr val="FF0000"/>
                </a:solidFill>
                <a:latin typeface="Calibri" panose="020F0502020204030204" pitchFamily="34" charset="0"/>
                <a:cs typeface="Calibri" panose="020F0502020204030204" pitchFamily="34" charset="0"/>
              </a:endParaRPr>
            </a:p>
          </p:txBody>
        </p:sp>
        <p:sp>
          <p:nvSpPr>
            <p:cNvPr id="10" name="TextBox 9"/>
            <p:cNvSpPr txBox="1"/>
            <p:nvPr/>
          </p:nvSpPr>
          <p:spPr>
            <a:xfrm>
              <a:off x="-636" y="372745"/>
              <a:ext cx="12329795" cy="2308324"/>
            </a:xfrm>
            <a:prstGeom prst="rect">
              <a:avLst/>
            </a:prstGeom>
            <a:noFill/>
          </p:spPr>
          <p:txBody>
            <a:bodyPr wrap="square" rtlCol="0">
              <a:spAutoFit/>
            </a:bodyPr>
            <a:lstStyle/>
            <a:p>
              <a:r>
                <a:rPr lang="en-US" sz="2800" dirty="0" err="1">
                  <a:sym typeface="+mn-ea"/>
                </a:rPr>
                <a:t>To taub tias kev pab daws teeb meem thaum cev xeeb tub zoo li </a:t>
              </a:r>
              <a:r>
                <a:rPr lang="en-US" sz="3200" b="1" dirty="0" err="1">
                  <a:solidFill>
                    <a:srgbClr val="FF0000"/>
                  </a:solidFill>
                  <a:sym typeface="+mn-ea"/>
                </a:rPr>
                <a:t>ib txheej txheem</a:t>
              </a:r>
              <a:r>
                <a:rPr lang="en-US" sz="3200" b="1" dirty="0">
                  <a:sym typeface="+mn-ea"/>
                </a:rPr>
                <a:t> </a:t>
              </a:r>
              <a:endParaRPr lang="en-US" sz="3200" b="1" dirty="0">
                <a:solidFill>
                  <a:srgbClr val="C00000"/>
                </a:solidFill>
              </a:endParaRPr>
            </a:p>
            <a:p>
              <a:pPr algn="ctr"/>
              <a:endParaRPr lang="en-US" sz="2800" b="1" dirty="0">
                <a:solidFill>
                  <a:srgbClr val="C00000"/>
                </a:solidFill>
              </a:endParaRPr>
            </a:p>
            <a:p>
              <a:pPr algn="ctr"/>
              <a:endParaRPr lang="en-US" sz="2800" b="1" dirty="0">
                <a:solidFill>
                  <a:srgbClr val="C00000"/>
                </a:solidFill>
              </a:endParaRPr>
            </a:p>
            <a:p>
              <a:pPr algn="ctr"/>
              <a:endParaRPr lang="en-US" sz="2800" b="1" dirty="0">
                <a:solidFill>
                  <a:srgbClr val="C00000"/>
                </a:solidFill>
              </a:endParaRPr>
            </a:p>
            <a:p>
              <a:pPr algn="ctr"/>
              <a:endParaRPr lang="en-US" sz="2800" b="1" dirty="0">
                <a:solidFill>
                  <a:srgbClr val="C00000"/>
                </a:solidFill>
              </a:endParaRPr>
            </a:p>
          </p:txBody>
        </p:sp>
      </p:grpSp>
      <p:sp>
        <p:nvSpPr>
          <p:cNvPr id="11" name="TextBox 10"/>
          <p:cNvSpPr txBox="1"/>
          <p:nvPr/>
        </p:nvSpPr>
        <p:spPr>
          <a:xfrm>
            <a:off x="363557" y="1225373"/>
            <a:ext cx="9000605" cy="461665"/>
          </a:xfrm>
          <a:prstGeom prst="rect">
            <a:avLst/>
          </a:prstGeom>
          <a:noFill/>
        </p:spPr>
        <p:txBody>
          <a:bodyPr wrap="none" rtlCol="0">
            <a:spAutoFit/>
          </a:bodyPr>
          <a:lstStyle/>
          <a:p>
            <a:r>
              <a:rPr lang="vi-VN" sz="2400" b="1" dirty="0">
                <a:solidFill>
                  <a:srgbClr val="C00000"/>
                </a:solidFill>
              </a:rPr>
              <a:t>Theem 4: </a:t>
            </a:r>
            <a:r>
              <a:rPr lang="en-US" altLang="vi-VN" sz="2400" b="1" dirty="0" err="1">
                <a:solidFill>
                  <a:schemeClr val="tx1"/>
                </a:solidFill>
              </a:rPr>
              <a:t>Muab</a:t>
            </a:r>
            <a:r>
              <a:rPr lang="en-US" altLang="vi-VN" sz="2400" b="1" dirty="0">
                <a:solidFill>
                  <a:schemeClr val="tx1"/>
                </a:solidFill>
              </a:rPr>
              <a:t> </a:t>
            </a:r>
            <a:r>
              <a:rPr lang="en-US" altLang="vi-VN" sz="2400" b="1" dirty="0" err="1">
                <a:solidFill>
                  <a:schemeClr val="tx1"/>
                </a:solidFill>
              </a:rPr>
              <a:t>cov</a:t>
            </a:r>
            <a:r>
              <a:rPr lang="en-US" altLang="vi-VN" sz="2400" b="1" dirty="0">
                <a:solidFill>
                  <a:schemeClr val="tx1"/>
                </a:solidFill>
              </a:rPr>
              <a:t> </a:t>
            </a:r>
            <a:r>
              <a:rPr lang="en-US" altLang="vi-VN" sz="2400" b="1" dirty="0" err="1">
                <a:solidFill>
                  <a:schemeClr val="tx1"/>
                </a:solidFill>
              </a:rPr>
              <a:t>lus</a:t>
            </a:r>
            <a:r>
              <a:rPr lang="en-US" altLang="vi-VN" sz="2400" b="1" dirty="0">
                <a:solidFill>
                  <a:schemeClr val="tx1"/>
                </a:solidFill>
              </a:rPr>
              <a:t> </a:t>
            </a:r>
            <a:r>
              <a:rPr lang="en-US" altLang="vi-VN" sz="2400" b="1" dirty="0" err="1">
                <a:solidFill>
                  <a:schemeClr val="tx1"/>
                </a:solidFill>
              </a:rPr>
              <a:t>qhia</a:t>
            </a:r>
            <a:r>
              <a:rPr lang="vi-VN" sz="2400" b="1" dirty="0"/>
              <a:t> </a:t>
            </a:r>
            <a:r>
              <a:rPr lang="en-US" sz="2400" b="1" dirty="0"/>
              <a:t>(</a:t>
            </a:r>
            <a:r>
              <a:rPr lang="vi-VN" sz="2400" b="1" dirty="0"/>
              <a:t>qhia</a:t>
            </a:r>
            <a:r>
              <a:rPr lang="en-US" sz="2400" b="1" dirty="0"/>
              <a:t>),</a:t>
            </a:r>
            <a:r>
              <a:rPr lang="vi-VN" sz="2400" b="1" dirty="0"/>
              <a:t> kom ntseeg t</a:t>
            </a:r>
            <a:r>
              <a:rPr lang="en-US" altLang="vi-VN" sz="2400" b="1" dirty="0" err="1"/>
              <a:t>hiab</a:t>
            </a:r>
            <a:r>
              <a:rPr lang="vi-VN" sz="2400" b="1" dirty="0"/>
              <a:t> </a:t>
            </a:r>
            <a:r>
              <a:rPr lang="en-US" altLang="vi-VN" sz="2400" b="1" dirty="0" err="1"/>
              <a:t>ceeb</a:t>
            </a:r>
            <a:r>
              <a:rPr lang="en-US" altLang="vi-VN" sz="2400" b="1" dirty="0"/>
              <a:t> </a:t>
            </a:r>
            <a:r>
              <a:rPr lang="en-US" altLang="vi-VN" sz="2400" b="1" dirty="0" err="1"/>
              <a:t>toom</a:t>
            </a:r>
            <a:r>
              <a:rPr lang="vi-VN" sz="2400" b="1" dirty="0">
                <a:solidFill>
                  <a:srgbClr val="C00000"/>
                </a:solidFill>
              </a:rPr>
              <a:t> </a:t>
            </a:r>
            <a:endParaRPr lang="en-US" sz="2400" b="1" dirty="0"/>
          </a:p>
        </p:txBody>
      </p:sp>
      <p:sp>
        <p:nvSpPr>
          <p:cNvPr id="12" name="TextBox 11"/>
          <p:cNvSpPr txBox="1"/>
          <p:nvPr/>
        </p:nvSpPr>
        <p:spPr>
          <a:xfrm>
            <a:off x="112999" y="1657038"/>
            <a:ext cx="11422043" cy="5160259"/>
          </a:xfrm>
          <a:prstGeom prst="rect">
            <a:avLst/>
          </a:prstGeom>
          <a:noFill/>
        </p:spPr>
        <p:txBody>
          <a:bodyPr wrap="square" rtlCol="0">
            <a:spAutoFit/>
          </a:bodyPr>
          <a:lstStyle/>
          <a:p>
            <a:pPr algn="just">
              <a:lnSpc>
                <a:spcPct val="114000"/>
              </a:lnSpc>
            </a:pPr>
            <a:r>
              <a:rPr lang="vi-VN" b="1" dirty="0">
                <a:solidFill>
                  <a:srgbClr val="C00000"/>
                </a:solidFill>
              </a:rPr>
              <a:t>Ceeb toom txog </a:t>
            </a:r>
            <a:r>
              <a:rPr lang="vi-VN" b="1" dirty="0"/>
              <a:t>t</a:t>
            </a:r>
            <a:r>
              <a:rPr lang="en-US" altLang="vi-VN" b="1" dirty="0"/>
              <a:t>ej</a:t>
            </a:r>
            <a:r>
              <a:rPr lang="vi-VN" b="1" dirty="0"/>
              <a:t> yam yuav tshwm sim uas tsis raws siab xav.</a:t>
            </a:r>
          </a:p>
          <a:p>
            <a:pPr algn="just">
              <a:lnSpc>
                <a:spcPct val="114000"/>
              </a:lnSpc>
            </a:pPr>
            <a:endParaRPr lang="vi-VN" dirty="0"/>
          </a:p>
          <a:p>
            <a:pPr algn="ctr">
              <a:lnSpc>
                <a:spcPct val="114000"/>
              </a:lnSpc>
            </a:pPr>
            <a:r>
              <a:rPr lang="vi-VN" b="1" dirty="0">
                <a:solidFill>
                  <a:schemeClr val="accent5">
                    <a:lumMod val="50000"/>
                  </a:schemeClr>
                </a:solidFill>
              </a:rPr>
              <a:t>Nws yuav hais tias: </a:t>
            </a:r>
            <a:r>
              <a:rPr lang="vi-VN" dirty="0"/>
              <a:t>”Kuv paub yam ntawd tsis yog, tiamsis kuv yuav mus rho meny</a:t>
            </a:r>
            <a:r>
              <a:rPr lang="en-US" altLang="vi-VN" dirty="0"/>
              <a:t>u</a:t>
            </a:r>
            <a:r>
              <a:rPr lang="vi-VN" dirty="0"/>
              <a:t>am. Ntawd yog ib qhov </a:t>
            </a:r>
            <a:r>
              <a:rPr lang="en-US" dirty="0"/>
              <a:t> </a:t>
            </a:r>
            <a:r>
              <a:rPr lang="vi-VN" dirty="0"/>
              <a:t>kev xaiv ua kom kuv tus hluas nraug yuav tsi tso kuv tseg.”</a:t>
            </a:r>
            <a:endParaRPr lang="en-US" dirty="0"/>
          </a:p>
          <a:p>
            <a:pPr algn="ctr">
              <a:lnSpc>
                <a:spcPct val="114000"/>
              </a:lnSpc>
            </a:pPr>
            <a:r>
              <a:rPr lang="vi-VN" b="1" dirty="0">
                <a:solidFill>
                  <a:schemeClr val="accent6">
                    <a:lumMod val="50000"/>
                  </a:schemeClr>
                </a:solidFill>
              </a:rPr>
              <a:t>Koj yuav hais tias: </a:t>
            </a:r>
            <a:r>
              <a:rPr lang="en-US" b="1" dirty="0">
                <a:solidFill>
                  <a:schemeClr val="accent6">
                    <a:lumMod val="50000"/>
                  </a:schemeClr>
                </a:solidFill>
              </a:rPr>
              <a:t>“</a:t>
            </a:r>
            <a:r>
              <a:rPr lang="vi-VN" dirty="0"/>
              <a:t>Kuv paub tias koj hlub nws, tiamsis kuv xav kom koj xav dua txog qhov kev txiav txim </a:t>
            </a:r>
            <a:r>
              <a:rPr lang="en-US" dirty="0"/>
              <a:t>    </a:t>
            </a:r>
            <a:r>
              <a:rPr lang="vi-VN" dirty="0"/>
              <a:t>siab ntawd. Ntau tus poj niam rho meny</a:t>
            </a:r>
            <a:r>
              <a:rPr lang="en-US" altLang="vi-VN" dirty="0"/>
              <a:t>u</a:t>
            </a:r>
            <a:r>
              <a:rPr lang="vi-VN" dirty="0"/>
              <a:t>am yog ua kom haum thiab tuav tau tug txiv neej, tiamsis thaum kawg tseem ntxub thiab tso tus txiv neej ntawd tseg xwb!”</a:t>
            </a:r>
          </a:p>
          <a:p>
            <a:pPr algn="just">
              <a:lnSpc>
                <a:spcPct val="114000"/>
              </a:lnSpc>
            </a:pPr>
            <a:endParaRPr lang="vi-VN" dirty="0"/>
          </a:p>
          <a:p>
            <a:pPr algn="just">
              <a:lnSpc>
                <a:spcPct val="114000"/>
              </a:lnSpc>
            </a:pPr>
            <a:r>
              <a:rPr lang="vi-VN" b="1" dirty="0">
                <a:solidFill>
                  <a:schemeClr val="accent5">
                    <a:lumMod val="50000"/>
                  </a:schemeClr>
                </a:solidFill>
              </a:rPr>
              <a:t>Nws yuav hais tias: </a:t>
            </a:r>
            <a:r>
              <a:rPr lang="vi-VN" dirty="0"/>
              <a:t>”Kuv paub Vajtswv yuav zam txim rau kuv tom qab no.”</a:t>
            </a:r>
          </a:p>
          <a:p>
            <a:pPr algn="just">
              <a:lnSpc>
                <a:spcPct val="114000"/>
              </a:lnSpc>
            </a:pPr>
            <a:r>
              <a:rPr lang="vi-VN" b="1" dirty="0">
                <a:solidFill>
                  <a:schemeClr val="accent6">
                    <a:lumMod val="50000"/>
                  </a:schemeClr>
                </a:solidFill>
              </a:rPr>
              <a:t>Koj yuav hais tias: </a:t>
            </a:r>
            <a:r>
              <a:rPr lang="vi-VN" dirty="0"/>
              <a:t>”Qhov ntawd yeej yog, tiamsis kuv xav kom koj tsi txhob ua tej yam tsi raws li Vajtswv qhia.” Vajtswv txwv tsi pub kev tua neeg, thiab nws ceeb toom tias qhov ntawd ua rau nws chim heev. ‘Lawv qhov chaw nyob yog hauv </a:t>
            </a:r>
            <a:r>
              <a:rPr lang="en-US" altLang="vi-VN" dirty="0"/>
              <a:t>ntuj</a:t>
            </a:r>
            <a:r>
              <a:rPr lang="vi-VN" dirty="0"/>
              <a:t> taw</a:t>
            </a:r>
            <a:r>
              <a:rPr lang="en-US" altLang="vi-VN" sz="2000" dirty="0"/>
              <a:t>g</a:t>
            </a:r>
            <a:r>
              <a:rPr lang="vi-VN" dirty="0"/>
              <a:t>, (Tshwm Sim 21:8)</a:t>
            </a:r>
            <a:r>
              <a:rPr lang="en-US" altLang="vi-VN" dirty="0"/>
              <a:t>.</a:t>
            </a:r>
            <a:r>
              <a:rPr lang="vi-VN" dirty="0"/>
              <a:t> Tsi txhob siv Vajtswv txoj kev hlub los hloov ua kev phem!</a:t>
            </a:r>
          </a:p>
          <a:p>
            <a:pPr algn="just">
              <a:lnSpc>
                <a:spcPct val="114000"/>
              </a:lnSpc>
            </a:pPr>
            <a:endParaRPr lang="vi-VN" dirty="0"/>
          </a:p>
          <a:p>
            <a:pPr marL="14605" algn="just">
              <a:lnSpc>
                <a:spcPct val="114000"/>
              </a:lnSpc>
            </a:pPr>
            <a:r>
              <a:rPr lang="vi-VN" dirty="0"/>
              <a:t>Hais lus muaj kev sib hwm thaum koj qhia</a:t>
            </a:r>
            <a:r>
              <a:rPr lang="vi-VN" b="1" dirty="0"/>
              <a:t>, hais kom nkag siab thiab ceeb toom, hais tab meeg tsi txhob ntshai</a:t>
            </a:r>
            <a:r>
              <a:rPr lang="vi-VN" dirty="0"/>
              <a:t>.</a:t>
            </a:r>
            <a:r>
              <a:rPr lang="en-US" dirty="0"/>
              <a:t> </a:t>
            </a:r>
            <a:r>
              <a:rPr lang="en-US" dirty="0" err="1"/>
              <a:t>Tsi</a:t>
            </a:r>
            <a:r>
              <a:rPr lang="en-US" dirty="0"/>
              <a:t> </a:t>
            </a:r>
            <a:r>
              <a:rPr lang="en-US" dirty="0" err="1"/>
              <a:t>txhob</a:t>
            </a:r>
            <a:r>
              <a:rPr lang="en-US" dirty="0"/>
              <a:t> </a:t>
            </a:r>
            <a:r>
              <a:rPr lang="en-US" dirty="0" err="1"/>
              <a:t>txaj</a:t>
            </a:r>
            <a:r>
              <a:rPr lang="en-US" dirty="0"/>
              <a:t> </a:t>
            </a:r>
            <a:r>
              <a:rPr lang="en-US" dirty="0" err="1"/>
              <a:t>muag</a:t>
            </a:r>
            <a:r>
              <a:rPr lang="en-US" dirty="0"/>
              <a:t> </a:t>
            </a:r>
            <a:r>
              <a:rPr lang="en-US" dirty="0" err="1"/>
              <a:t>ua</a:t>
            </a:r>
            <a:r>
              <a:rPr lang="en-US" dirty="0"/>
              <a:t> </a:t>
            </a:r>
            <a:r>
              <a:rPr lang="en-US" dirty="0" err="1"/>
              <a:t>qhov</a:t>
            </a:r>
            <a:r>
              <a:rPr lang="en-US" dirty="0"/>
              <a:t> </a:t>
            </a:r>
            <a:r>
              <a:rPr lang="en-US" dirty="0" err="1"/>
              <a:t>ntawd</a:t>
            </a:r>
            <a:r>
              <a:rPr lang="en-US" dirty="0"/>
              <a:t> vim </a:t>
            </a:r>
            <a:r>
              <a:rPr lang="en-US" dirty="0" err="1"/>
              <a:t>ntawd</a:t>
            </a:r>
            <a:r>
              <a:rPr lang="en-US" dirty="0"/>
              <a:t> </a:t>
            </a:r>
            <a:r>
              <a:rPr lang="en-US" dirty="0" err="1"/>
              <a:t>yog</a:t>
            </a:r>
            <a:r>
              <a:rPr lang="en-US" dirty="0"/>
              <a:t> </a:t>
            </a:r>
            <a:r>
              <a:rPr lang="en-US" dirty="0" err="1"/>
              <a:t>ib</a:t>
            </a:r>
            <a:r>
              <a:rPr lang="en-US" dirty="0"/>
              <a:t> lo </a:t>
            </a:r>
            <a:r>
              <a:rPr lang="en-US" dirty="0" err="1"/>
              <a:t>lus</a:t>
            </a:r>
            <a:r>
              <a:rPr lang="en-US" dirty="0"/>
              <a:t> </a:t>
            </a:r>
            <a:r>
              <a:rPr lang="en-US" dirty="0" err="1"/>
              <a:t>tseeb</a:t>
            </a:r>
            <a:r>
              <a:rPr lang="en-US" dirty="0"/>
              <a:t> </a:t>
            </a:r>
            <a:r>
              <a:rPr lang="en-US" dirty="0" err="1"/>
              <a:t>ntawm</a:t>
            </a:r>
            <a:r>
              <a:rPr lang="en-US" dirty="0"/>
              <a:t> </a:t>
            </a:r>
            <a:r>
              <a:rPr lang="en-US" dirty="0" err="1"/>
              <a:t>txoj</a:t>
            </a:r>
            <a:r>
              <a:rPr lang="en-US" dirty="0"/>
              <a:t> </a:t>
            </a:r>
            <a:r>
              <a:rPr lang="en-US" dirty="0" err="1"/>
              <a:t>kev</a:t>
            </a:r>
            <a:r>
              <a:rPr lang="en-US" dirty="0"/>
              <a:t> </a:t>
            </a:r>
            <a:r>
              <a:rPr lang="en-US" dirty="0" err="1"/>
              <a:t>hlub</a:t>
            </a:r>
            <a:r>
              <a:rPr lang="vi-VN" dirty="0"/>
              <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635" y="0"/>
            <a:ext cx="12345035" cy="2681069"/>
            <a:chOff x="-635" y="0"/>
            <a:chExt cx="12345035" cy="2681069"/>
          </a:xfrm>
        </p:grpSpPr>
        <p:sp>
          <p:nvSpPr>
            <p:cNvPr id="4" name="Rectangle 3"/>
            <p:cNvSpPr/>
            <p:nvPr/>
          </p:nvSpPr>
          <p:spPr>
            <a:xfrm>
              <a:off x="0" y="0"/>
              <a:ext cx="12192000" cy="1059989"/>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12999" y="95064"/>
              <a:ext cx="5045710" cy="706755"/>
            </a:xfrm>
            <a:prstGeom prst="rect">
              <a:avLst/>
            </a:prstGeom>
            <a:noFill/>
          </p:spPr>
          <p:txBody>
            <a:bodyPr wrap="none" rtlCol="0">
              <a:spAutoFit/>
            </a:bodyPr>
            <a:lstStyle/>
            <a:p>
              <a:pPr algn="l"/>
              <a:r>
                <a:rPr lang="en-US" sz="2000" b="1" dirty="0">
                  <a:solidFill>
                    <a:srgbClr val="FF0000"/>
                  </a:solidFill>
                  <a:latin typeface="Calibri" panose="020F0502020204030204" pitchFamily="34" charset="0"/>
                  <a:cs typeface="Calibri" panose="020F0502020204030204" pitchFamily="34" charset="0"/>
                  <a:sym typeface="+mn-ea"/>
                </a:rPr>
                <a:t>PAB DAWS TEEB MEEM THAUM CEV XEEB TUB</a:t>
              </a:r>
              <a:endParaRPr lang="en-US" sz="2000" b="1" dirty="0">
                <a:solidFill>
                  <a:srgbClr val="FF0000"/>
                </a:solidFill>
                <a:latin typeface="Calibri" panose="020F0502020204030204" pitchFamily="34" charset="0"/>
                <a:cs typeface="Calibri" panose="020F0502020204030204" pitchFamily="34" charset="0"/>
              </a:endParaRPr>
            </a:p>
            <a:p>
              <a:endParaRPr lang="en-US" sz="2000" b="1" dirty="0">
                <a:solidFill>
                  <a:srgbClr val="FF0000"/>
                </a:solidFill>
                <a:latin typeface="Calibri" panose="020F0502020204030204" pitchFamily="34" charset="0"/>
                <a:cs typeface="Calibri" panose="020F0502020204030204" pitchFamily="34" charset="0"/>
              </a:endParaRPr>
            </a:p>
          </p:txBody>
        </p:sp>
        <p:sp>
          <p:nvSpPr>
            <p:cNvPr id="10" name="TextBox 9"/>
            <p:cNvSpPr txBox="1"/>
            <p:nvPr/>
          </p:nvSpPr>
          <p:spPr>
            <a:xfrm>
              <a:off x="-635" y="372745"/>
              <a:ext cx="12345035" cy="2308324"/>
            </a:xfrm>
            <a:prstGeom prst="rect">
              <a:avLst/>
            </a:prstGeom>
            <a:noFill/>
          </p:spPr>
          <p:txBody>
            <a:bodyPr wrap="square" rtlCol="0">
              <a:spAutoFit/>
            </a:bodyPr>
            <a:lstStyle/>
            <a:p>
              <a:r>
                <a:rPr lang="en-US" sz="2800" dirty="0" err="1">
                  <a:sym typeface="+mn-ea"/>
                </a:rPr>
                <a:t>To taub tias kev pab daws teeb meem thaum cev xeeb tub zoo li </a:t>
              </a:r>
              <a:r>
                <a:rPr lang="en-US" sz="3200" b="1" dirty="0" err="1">
                  <a:solidFill>
                    <a:srgbClr val="FF0000"/>
                  </a:solidFill>
                  <a:sym typeface="+mn-ea"/>
                </a:rPr>
                <a:t>ib txheej txheem</a:t>
              </a:r>
              <a:r>
                <a:rPr lang="en-US" sz="3200" b="1" dirty="0">
                  <a:sym typeface="+mn-ea"/>
                </a:rPr>
                <a:t> </a:t>
              </a:r>
              <a:endParaRPr lang="en-US" sz="3200" b="1" dirty="0">
                <a:solidFill>
                  <a:srgbClr val="C00000"/>
                </a:solidFill>
              </a:endParaRPr>
            </a:p>
            <a:p>
              <a:pPr algn="ctr"/>
              <a:endParaRPr lang="en-US" sz="2800" b="1" dirty="0">
                <a:solidFill>
                  <a:srgbClr val="C00000"/>
                </a:solidFill>
              </a:endParaRPr>
            </a:p>
            <a:p>
              <a:pPr algn="ctr"/>
              <a:endParaRPr lang="en-US" sz="2800" b="1" dirty="0">
                <a:solidFill>
                  <a:srgbClr val="C00000"/>
                </a:solidFill>
              </a:endParaRPr>
            </a:p>
            <a:p>
              <a:pPr algn="ctr"/>
              <a:endParaRPr lang="en-US" sz="2800" b="1" dirty="0">
                <a:solidFill>
                  <a:srgbClr val="C00000"/>
                </a:solidFill>
              </a:endParaRPr>
            </a:p>
            <a:p>
              <a:pPr algn="ctr"/>
              <a:endParaRPr lang="en-US" sz="2800" b="1" dirty="0">
                <a:solidFill>
                  <a:srgbClr val="C00000"/>
                </a:solidFill>
              </a:endParaRPr>
            </a:p>
          </p:txBody>
        </p:sp>
      </p:grpSp>
      <p:sp>
        <p:nvSpPr>
          <p:cNvPr id="12" name="TextBox 11"/>
          <p:cNvSpPr txBox="1"/>
          <p:nvPr/>
        </p:nvSpPr>
        <p:spPr>
          <a:xfrm>
            <a:off x="482638" y="1079500"/>
            <a:ext cx="9499523" cy="521970"/>
          </a:xfrm>
          <a:prstGeom prst="rect">
            <a:avLst/>
          </a:prstGeom>
          <a:noFill/>
        </p:spPr>
        <p:txBody>
          <a:bodyPr wrap="square">
            <a:spAutoFit/>
          </a:bodyPr>
          <a:lstStyle/>
          <a:p>
            <a:pPr marL="0" indent="0">
              <a:buFont typeface="Arial" panose="020B0604020202020204" pitchFamily="34" charset="0"/>
              <a:buNone/>
            </a:pPr>
            <a:r>
              <a:rPr lang="en-US" sz="2800" b="1" dirty="0">
                <a:solidFill>
                  <a:srgbClr val="C00000"/>
                </a:solidFill>
              </a:rPr>
              <a:t>Theem 5:</a:t>
            </a:r>
            <a:r>
              <a:rPr lang="en-US" sz="2800" b="1" dirty="0"/>
              <a:t> Kev daws teeb meem &amp; Npaj hom phiaj</a:t>
            </a:r>
          </a:p>
        </p:txBody>
      </p:sp>
      <p:sp>
        <p:nvSpPr>
          <p:cNvPr id="13" name="TextBox 12"/>
          <p:cNvSpPr txBox="1"/>
          <p:nvPr/>
        </p:nvSpPr>
        <p:spPr>
          <a:xfrm>
            <a:off x="482638" y="1601470"/>
            <a:ext cx="11226724" cy="5139055"/>
          </a:xfrm>
          <a:prstGeom prst="rect">
            <a:avLst/>
          </a:prstGeom>
          <a:noFill/>
        </p:spPr>
        <p:txBody>
          <a:bodyPr wrap="square" rtlCol="0">
            <a:spAutoFit/>
          </a:bodyPr>
          <a:lstStyle/>
          <a:p>
            <a:pPr marL="0" indent="0" algn="just">
              <a:lnSpc>
                <a:spcPct val="120000"/>
              </a:lnSpc>
              <a:spcBef>
                <a:spcPts val="0"/>
              </a:spcBef>
            </a:pPr>
            <a:r>
              <a:rPr lang="en-US" altLang="vi-VN" sz="2000" b="1" dirty="0"/>
              <a:t>Yog tus poj niam txiav txim siab tsi rho menyuam</a:t>
            </a:r>
            <a:r>
              <a:rPr lang="vi-VN" sz="2000" b="1" dirty="0"/>
              <a:t>, </a:t>
            </a:r>
            <a:r>
              <a:rPr lang="en-US" altLang="vi-VN" sz="2000" b="1" dirty="0" err="1"/>
              <a:t>cia</a:t>
            </a:r>
            <a:r>
              <a:rPr lang="en-US" altLang="vi-VN" sz="2000" b="1" dirty="0"/>
              <a:t> li </a:t>
            </a:r>
            <a:r>
              <a:rPr lang="en-US" altLang="vi-VN" sz="2000" b="1" dirty="0" err="1"/>
              <a:t>npaj</a:t>
            </a:r>
            <a:r>
              <a:rPr lang="en-US" altLang="vi-VN" sz="2000" b="1" dirty="0"/>
              <a:t> </a:t>
            </a:r>
            <a:r>
              <a:rPr lang="en-US" altLang="vi-VN" sz="2000" b="1" dirty="0" err="1"/>
              <a:t>hom</a:t>
            </a:r>
            <a:r>
              <a:rPr lang="en-US" altLang="vi-VN" sz="2000" b="1" dirty="0"/>
              <a:t> </a:t>
            </a:r>
            <a:r>
              <a:rPr lang="en-US" altLang="vi-VN" sz="2000" b="1" dirty="0" err="1"/>
              <a:t>phiaj</a:t>
            </a:r>
            <a:r>
              <a:rPr lang="en-US" altLang="vi-VN" sz="2000" b="1" dirty="0"/>
              <a:t> </a:t>
            </a:r>
            <a:r>
              <a:rPr lang="en-US" altLang="vi-VN" sz="2000" b="1" dirty="0" err="1"/>
              <a:t>thiab</a:t>
            </a:r>
            <a:r>
              <a:rPr lang="en-US" altLang="vi-VN" sz="2000" b="1" dirty="0"/>
              <a:t> </a:t>
            </a:r>
            <a:r>
              <a:rPr lang="en-US" altLang="vi-VN" sz="2000" b="1" dirty="0" err="1"/>
              <a:t>nqis</a:t>
            </a:r>
            <a:r>
              <a:rPr lang="en-US" altLang="vi-VN" sz="2000" b="1" dirty="0"/>
              <a:t> </a:t>
            </a:r>
            <a:r>
              <a:rPr lang="en-US" altLang="vi-VN" sz="2000" b="1" dirty="0" err="1"/>
              <a:t>tes</a:t>
            </a:r>
            <a:r>
              <a:rPr lang="en-US" altLang="vi-VN" sz="2000" b="1" dirty="0"/>
              <a:t> </a:t>
            </a:r>
            <a:r>
              <a:rPr lang="en-US" altLang="vi-VN" sz="2000" b="1" dirty="0" err="1"/>
              <a:t>pab</a:t>
            </a:r>
            <a:r>
              <a:rPr lang="en-US" altLang="vi-VN" sz="2000" b="1" dirty="0"/>
              <a:t> nws tam sim </a:t>
            </a:r>
            <a:r>
              <a:rPr lang="en-US" altLang="vi-VN" sz="2000" b="1" dirty="0" err="1"/>
              <a:t>ntawd</a:t>
            </a:r>
            <a:r>
              <a:rPr lang="en-US" altLang="vi-VN" sz="2000" b="1" dirty="0"/>
              <a:t>.</a:t>
            </a:r>
            <a:endParaRPr lang="vi-VN" sz="2000" b="1" dirty="0"/>
          </a:p>
          <a:p>
            <a:pPr marL="0" indent="0">
              <a:spcBef>
                <a:spcPts val="0"/>
              </a:spcBef>
            </a:pPr>
            <a:endParaRPr lang="vi-VN" sz="1000" dirty="0"/>
          </a:p>
          <a:p>
            <a:pPr marL="0" indent="0">
              <a:spcBef>
                <a:spcPts val="0"/>
              </a:spcBef>
              <a:spcAft>
                <a:spcPts val="1200"/>
              </a:spcAft>
            </a:pPr>
            <a:r>
              <a:rPr lang="en-US" altLang="vi-VN" sz="2000" b="1" dirty="0" err="1"/>
              <a:t>Tshuaj</a:t>
            </a:r>
            <a:r>
              <a:rPr lang="en-US" altLang="vi-VN" sz="2000" b="1" dirty="0"/>
              <a:t> </a:t>
            </a:r>
            <a:r>
              <a:rPr lang="en-US" altLang="vi-VN" sz="2000" b="1" dirty="0" err="1"/>
              <a:t>xyuas</a:t>
            </a:r>
            <a:r>
              <a:rPr lang="en-US" altLang="vi-VN" sz="2000" b="1" dirty="0"/>
              <a:t> </a:t>
            </a:r>
            <a:r>
              <a:rPr lang="en-US" altLang="vi-VN" sz="2000" b="1" dirty="0" err="1"/>
              <a:t>saib</a:t>
            </a:r>
            <a:r>
              <a:rPr lang="en-US" altLang="vi-VN" sz="2000" b="1" dirty="0"/>
              <a:t> </a:t>
            </a:r>
            <a:r>
              <a:rPr lang="en-US" altLang="vi-VN" sz="2000" b="1" dirty="0" err="1"/>
              <a:t>nws</a:t>
            </a:r>
            <a:r>
              <a:rPr lang="en-US" altLang="vi-VN" sz="2000" b="1" dirty="0"/>
              <a:t> </a:t>
            </a:r>
            <a:r>
              <a:rPr lang="en-US" altLang="vi-VN" sz="2000" b="1" dirty="0" err="1"/>
              <a:t>thiaj</a:t>
            </a:r>
            <a:r>
              <a:rPr lang="en-US" altLang="vi-VN" sz="2000" b="1" dirty="0"/>
              <a:t> li kam nrog leejtwg sib </a:t>
            </a:r>
            <a:r>
              <a:rPr lang="en-US" altLang="vi-VN" sz="2000" b="1" dirty="0" err="1"/>
              <a:t>tham</a:t>
            </a:r>
            <a:r>
              <a:rPr lang="en-US" altLang="vi-VN" sz="2000" b="1" dirty="0"/>
              <a:t>, </a:t>
            </a:r>
            <a:r>
              <a:rPr lang="en-US" altLang="vi-VN" sz="2000" b="1" dirty="0" err="1"/>
              <a:t>kom</a:t>
            </a:r>
            <a:r>
              <a:rPr lang="en-US" altLang="vi-VN" sz="2000" b="1" dirty="0"/>
              <a:t> qhia txog nws txojkev txiav txim siab tsis rho menyuam thiab txais </a:t>
            </a:r>
            <a:r>
              <a:rPr lang="en-US" altLang="vi-VN" sz="2000" b="1" dirty="0" err="1"/>
              <a:t>kev</a:t>
            </a:r>
            <a:r>
              <a:rPr lang="en-US" altLang="vi-VN" sz="2000" b="1" dirty="0"/>
              <a:t> </a:t>
            </a:r>
            <a:r>
              <a:rPr lang="en-US" altLang="vi-VN" sz="2000" b="1" dirty="0" err="1"/>
              <a:t>pab</a:t>
            </a:r>
            <a:r>
              <a:rPr lang="en-US" altLang="vi-VN" sz="2000" b="1" dirty="0"/>
              <a:t> </a:t>
            </a:r>
            <a:r>
              <a:rPr lang="en-US" altLang="vi-VN" sz="2000" b="1" dirty="0" err="1"/>
              <a:t>los</a:t>
            </a:r>
            <a:r>
              <a:rPr lang="en-US" altLang="vi-VN" sz="2000" b="1" dirty="0"/>
              <a:t> </a:t>
            </a:r>
            <a:r>
              <a:rPr lang="en-US" altLang="vi-VN" sz="2000" b="1" dirty="0" err="1"/>
              <a:t>ntawm</a:t>
            </a:r>
            <a:r>
              <a:rPr lang="en-US" altLang="vi-VN" sz="2000" b="1" dirty="0"/>
              <a:t> </a:t>
            </a:r>
            <a:r>
              <a:rPr lang="en-US" altLang="vi-VN" sz="2000" b="1" dirty="0" err="1"/>
              <a:t>lawv</a:t>
            </a:r>
            <a:r>
              <a:rPr lang="vi-VN" sz="2000" dirty="0"/>
              <a:t>. </a:t>
            </a:r>
            <a:r>
              <a:rPr lang="en-US" sz="2000" u="sng" dirty="0" err="1"/>
              <a:t>Qhia</a:t>
            </a:r>
            <a:r>
              <a:rPr lang="en-US" sz="2000" u="sng" dirty="0"/>
              <a:t> </a:t>
            </a:r>
            <a:r>
              <a:rPr lang="en-US" sz="2000" u="sng" dirty="0" err="1"/>
              <a:t>hauv</a:t>
            </a:r>
            <a:r>
              <a:rPr lang="en-US" sz="2000" u="sng" dirty="0"/>
              <a:t> </a:t>
            </a:r>
            <a:r>
              <a:rPr lang="en-US" sz="2000" u="sng" dirty="0" err="1"/>
              <a:t>kev</a:t>
            </a:r>
            <a:r>
              <a:rPr lang="en-US" sz="2000" u="sng" dirty="0"/>
              <a:t> </a:t>
            </a:r>
            <a:r>
              <a:rPr lang="en-US" sz="2000" u="sng" dirty="0" err="1"/>
              <a:t>kom</a:t>
            </a:r>
            <a:r>
              <a:rPr lang="en-US" sz="2000" u="sng" dirty="0"/>
              <a:t> </a:t>
            </a:r>
            <a:r>
              <a:rPr lang="en-US" sz="2000" u="sng" dirty="0" err="1"/>
              <a:t>meej</a:t>
            </a:r>
            <a:r>
              <a:rPr lang="en-US" sz="2000" u="sng" dirty="0"/>
              <a:t> </a:t>
            </a:r>
            <a:r>
              <a:rPr lang="en-US" sz="2000" u="sng" dirty="0" err="1"/>
              <a:t>thiab</a:t>
            </a:r>
            <a:r>
              <a:rPr lang="en-US" sz="2000" u="sng" dirty="0"/>
              <a:t> </a:t>
            </a:r>
            <a:r>
              <a:rPr lang="en-US" sz="2000" u="sng" dirty="0" err="1"/>
              <a:t>nrog</a:t>
            </a:r>
            <a:r>
              <a:rPr lang="en-US" sz="2000" u="sng" dirty="0"/>
              <a:t> </a:t>
            </a:r>
            <a:r>
              <a:rPr lang="en-US" sz="2000" u="sng" dirty="0" err="1"/>
              <a:t>nws</a:t>
            </a:r>
            <a:r>
              <a:rPr lang="en-US" altLang="vi-VN" sz="2000" u="sng" dirty="0"/>
              <a:t> </a:t>
            </a:r>
            <a:r>
              <a:rPr lang="en-US" altLang="vi-VN" sz="2000" u="sng" dirty="0" err="1"/>
              <a:t>daws</a:t>
            </a:r>
            <a:r>
              <a:rPr lang="en-US" altLang="vi-VN" sz="2000" u="sng" dirty="0"/>
              <a:t> teeb </a:t>
            </a:r>
            <a:r>
              <a:rPr lang="en-US" altLang="vi-VN" sz="2000" u="sng" dirty="0" err="1"/>
              <a:t>meem</a:t>
            </a:r>
            <a:r>
              <a:rPr lang="en-US" altLang="vi-VN" sz="2000" u="sng" dirty="0"/>
              <a:t> tam sim </a:t>
            </a:r>
            <a:r>
              <a:rPr lang="en-US" altLang="vi-VN" sz="2000" u="sng" dirty="0" err="1"/>
              <a:t>ntawd</a:t>
            </a:r>
            <a:r>
              <a:rPr lang="en-US" altLang="vi-VN" sz="2000" u="sng" dirty="0"/>
              <a:t>.  </a:t>
            </a:r>
          </a:p>
          <a:p>
            <a:pPr marL="0" indent="0">
              <a:spcBef>
                <a:spcPts val="0"/>
              </a:spcBef>
              <a:spcAft>
                <a:spcPts val="1200"/>
              </a:spcAft>
            </a:pPr>
            <a:r>
              <a:rPr lang="en-US" altLang="vi-VN" sz="2000" dirty="0"/>
              <a:t>Piv txwv</a:t>
            </a:r>
            <a:r>
              <a:rPr lang="vi-VN" sz="2000" dirty="0"/>
              <a:t>: </a:t>
            </a:r>
            <a:r>
              <a:rPr lang="vi-VN" sz="2000" i="1" dirty="0"/>
              <a:t>"</a:t>
            </a:r>
            <a:r>
              <a:rPr lang="en-US" altLang="vi-VN" sz="2000" i="1" dirty="0"/>
              <a:t>Koj yuav qhia niam txiv li cas</a:t>
            </a:r>
            <a:r>
              <a:rPr lang="vi-VN" sz="2000" i="1" dirty="0"/>
              <a:t>? </a:t>
            </a:r>
            <a:r>
              <a:rPr lang="en-US" altLang="vi-VN" sz="2000" i="1" dirty="0"/>
              <a:t>Koj puas xav cia kuv nrog koj mus</a:t>
            </a:r>
            <a:r>
              <a:rPr lang="vi-VN" sz="2000" i="1" dirty="0"/>
              <a:t>?"</a:t>
            </a:r>
            <a:br>
              <a:rPr lang="vi-VN" sz="2000" dirty="0"/>
            </a:br>
            <a:r>
              <a:rPr lang="en-US" altLang="vi-VN" sz="2000" dirty="0" err="1"/>
              <a:t>Lossis</a:t>
            </a:r>
            <a:r>
              <a:rPr lang="vi-VN" sz="2000" dirty="0"/>
              <a:t>, </a:t>
            </a:r>
            <a:r>
              <a:rPr lang="vi-VN" sz="2000" i="1" dirty="0"/>
              <a:t>"</a:t>
            </a:r>
            <a:r>
              <a:rPr lang="en-US" altLang="vi-VN" sz="2000" i="1" dirty="0"/>
              <a:t>Koj tus hluas nraug hais tias nws yuav pab koj yam uas koj txiav txim siab</a:t>
            </a:r>
            <a:r>
              <a:rPr lang="vi-VN" sz="2000" i="1" dirty="0"/>
              <a:t>. </a:t>
            </a:r>
            <a:r>
              <a:rPr lang="en-US" altLang="vi-VN" sz="2000" i="1" dirty="0"/>
              <a:t>Peb puas yuav coj koj tus hluas nraug tuaj hauv chav tsom menyuam (</a:t>
            </a:r>
            <a:r>
              <a:rPr lang="vi-VN" sz="2000" i="1" dirty="0">
                <a:sym typeface="+mn-ea"/>
              </a:rPr>
              <a:t>siêu âm</a:t>
            </a:r>
            <a:r>
              <a:rPr lang="en-US" altLang="vi-VN" sz="2000" i="1" dirty="0">
                <a:sym typeface="+mn-ea"/>
              </a:rPr>
              <a:t>) thiab qhia tias vim li cas koj txiav txim siab tsis rho menyuam?”</a:t>
            </a:r>
            <a:endParaRPr lang="vi-VN" sz="2000" i="1" dirty="0"/>
          </a:p>
          <a:p>
            <a:pPr marL="342900" indent="-342900">
              <a:spcBef>
                <a:spcPts val="0"/>
              </a:spcBef>
              <a:spcAft>
                <a:spcPts val="1200"/>
              </a:spcAft>
              <a:buFontTx/>
              <a:buChar char="-"/>
            </a:pPr>
            <a:r>
              <a:rPr lang="en-US" altLang="vi-VN" sz="2000" b="1" dirty="0" err="1">
                <a:solidFill>
                  <a:schemeClr val="accent1">
                    <a:lumMod val="75000"/>
                  </a:schemeClr>
                </a:solidFill>
              </a:rPr>
              <a:t>Lub</a:t>
            </a:r>
            <a:r>
              <a:rPr lang="en-US" altLang="vi-VN" sz="2000" b="1" dirty="0">
                <a:solidFill>
                  <a:schemeClr val="accent1">
                    <a:lumMod val="75000"/>
                  </a:schemeClr>
                </a:solidFill>
              </a:rPr>
              <a:t> </a:t>
            </a:r>
            <a:r>
              <a:rPr lang="en-US" altLang="vi-VN" sz="2000" b="1" dirty="0" err="1">
                <a:solidFill>
                  <a:schemeClr val="accent1">
                    <a:lumMod val="75000"/>
                  </a:schemeClr>
                </a:solidFill>
              </a:rPr>
              <a:t>hom</a:t>
            </a:r>
            <a:r>
              <a:rPr lang="en-US" altLang="vi-VN" sz="2000" b="1" dirty="0">
                <a:solidFill>
                  <a:schemeClr val="accent1">
                    <a:lumMod val="75000"/>
                  </a:schemeClr>
                </a:solidFill>
              </a:rPr>
              <a:t> </a:t>
            </a:r>
            <a:r>
              <a:rPr lang="en-US" altLang="vi-VN" sz="2000" b="1" dirty="0" err="1">
                <a:solidFill>
                  <a:schemeClr val="accent1">
                    <a:lumMod val="75000"/>
                  </a:schemeClr>
                </a:solidFill>
              </a:rPr>
              <a:t>phiaj</a:t>
            </a:r>
            <a:r>
              <a:rPr lang="en-US" altLang="vi-VN" sz="2000" b="1" dirty="0">
                <a:solidFill>
                  <a:schemeClr val="accent1">
                    <a:lumMod val="75000"/>
                  </a:schemeClr>
                </a:solidFill>
              </a:rPr>
              <a:t> tam sim no </a:t>
            </a:r>
            <a:r>
              <a:rPr lang="en-US" altLang="vi-VN" sz="2000" b="1" dirty="0" err="1">
                <a:solidFill>
                  <a:schemeClr val="accent1">
                    <a:lumMod val="75000"/>
                  </a:schemeClr>
                </a:solidFill>
              </a:rPr>
              <a:t>npaj</a:t>
            </a:r>
            <a:r>
              <a:rPr lang="en-US" altLang="vi-VN" sz="2000" b="1" dirty="0">
                <a:solidFill>
                  <a:schemeClr val="accent1">
                    <a:lumMod val="75000"/>
                  </a:schemeClr>
                </a:solidFill>
              </a:rPr>
              <a:t> </a:t>
            </a:r>
            <a:r>
              <a:rPr lang="en-US" altLang="vi-VN" sz="2000" b="1" dirty="0" err="1">
                <a:solidFill>
                  <a:schemeClr val="accent1">
                    <a:lumMod val="75000"/>
                  </a:schemeClr>
                </a:solidFill>
              </a:rPr>
              <a:t>saib</a:t>
            </a:r>
            <a:r>
              <a:rPr lang="en-US" altLang="vi-VN" sz="2000" b="1" dirty="0">
                <a:solidFill>
                  <a:schemeClr val="accent1">
                    <a:lumMod val="75000"/>
                  </a:schemeClr>
                </a:solidFill>
              </a:rPr>
              <a:t> yuav qhia li cas txog qhov kev txiav txim siab tsis rho tus menyuam no rau nws tej txheeb ze paub, kom </a:t>
            </a:r>
            <a:r>
              <a:rPr lang="en-US" altLang="vi-VN" sz="2000" b="1" dirty="0" err="1">
                <a:solidFill>
                  <a:schemeClr val="accent1">
                    <a:lumMod val="75000"/>
                  </a:schemeClr>
                </a:solidFill>
              </a:rPr>
              <a:t>lawv</a:t>
            </a:r>
            <a:r>
              <a:rPr lang="en-US" altLang="vi-VN" sz="2000" b="1" dirty="0">
                <a:solidFill>
                  <a:schemeClr val="accent1">
                    <a:lumMod val="75000"/>
                  </a:schemeClr>
                </a:solidFill>
              </a:rPr>
              <a:t> pom zoo thiab txhawb nws qhov kev txiav txim siab tsis rho tug menyuam ntawd. </a:t>
            </a:r>
          </a:p>
          <a:p>
            <a:pPr marL="342900" indent="-342900">
              <a:spcBef>
                <a:spcPts val="0"/>
              </a:spcBef>
              <a:spcAft>
                <a:spcPts val="1200"/>
              </a:spcAft>
              <a:buFontTx/>
              <a:buChar char="-"/>
            </a:pPr>
            <a:r>
              <a:rPr lang="en-US" altLang="vi-VN" sz="2000" dirty="0"/>
              <a:t>Qhov uas nws tsi paub tias yuav tu menyuam li cas tsi yog teeb meem </a:t>
            </a:r>
            <a:r>
              <a:rPr lang="en-US" altLang="vi-VN" sz="2000" dirty="0" err="1"/>
              <a:t>loj</a:t>
            </a:r>
            <a:r>
              <a:rPr lang="en-US" altLang="vi-VN" sz="2000" dirty="0"/>
              <a:t> - </a:t>
            </a:r>
            <a:r>
              <a:rPr lang="en-US" altLang="vi-VN" sz="2000" dirty="0" err="1"/>
              <a:t>yeej</a:t>
            </a:r>
            <a:r>
              <a:rPr lang="en-US" altLang="vi-VN" sz="2000" dirty="0"/>
              <a:t> yuav muaj sijhawm rau yam ntawd</a:t>
            </a:r>
            <a:r>
              <a:rPr lang="vi-VN" sz="2000" dirty="0"/>
              <a:t>. </a:t>
            </a:r>
            <a:r>
              <a:rPr lang="en-US" altLang="vi-VN" sz="2000" dirty="0"/>
              <a:t>Qhov tseem ceeb kom nws paub tias tam sim no  </a:t>
            </a:r>
            <a:r>
              <a:rPr lang="en-US" altLang="vi-VN" sz="2000" b="1" dirty="0"/>
              <a:t>TSI </a:t>
            </a:r>
            <a:r>
              <a:rPr lang="en-US" altLang="vi-VN" sz="2000" b="1"/>
              <a:t>RHO</a:t>
            </a:r>
            <a:r>
              <a:rPr lang="en-US" altLang="vi-VN" sz="2000"/>
              <a:t> menyuam</a:t>
            </a:r>
            <a:r>
              <a:rPr lang="en-US" altLang="vi-VN" sz="2000" dirty="0"/>
              <a:t>!</a:t>
            </a:r>
            <a:endParaRPr lang="vi-VN"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12192000" cy="2650292"/>
            <a:chOff x="0" y="0"/>
            <a:chExt cx="12192000" cy="2650292"/>
          </a:xfrm>
        </p:grpSpPr>
        <p:sp>
          <p:nvSpPr>
            <p:cNvPr id="4" name="Rectangle 3"/>
            <p:cNvSpPr/>
            <p:nvPr/>
          </p:nvSpPr>
          <p:spPr>
            <a:xfrm>
              <a:off x="0" y="0"/>
              <a:ext cx="12192000" cy="1059989"/>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12999" y="95064"/>
              <a:ext cx="5045710" cy="706755"/>
            </a:xfrm>
            <a:prstGeom prst="rect">
              <a:avLst/>
            </a:prstGeom>
            <a:noFill/>
          </p:spPr>
          <p:txBody>
            <a:bodyPr wrap="none" rtlCol="0">
              <a:spAutoFit/>
            </a:bodyPr>
            <a:lstStyle/>
            <a:p>
              <a:pPr algn="l"/>
              <a:r>
                <a:rPr lang="en-US" sz="2000" b="1" dirty="0">
                  <a:solidFill>
                    <a:srgbClr val="FF0000"/>
                  </a:solidFill>
                  <a:latin typeface="Calibri" panose="020F0502020204030204" pitchFamily="34" charset="0"/>
                  <a:cs typeface="Calibri" panose="020F0502020204030204" pitchFamily="34" charset="0"/>
                  <a:sym typeface="+mn-ea"/>
                </a:rPr>
                <a:t>PAB DAWS TEEB MEEM THAUM CEV XEEB TUB</a:t>
              </a:r>
              <a:endParaRPr lang="en-US" sz="2000" b="1" dirty="0">
                <a:solidFill>
                  <a:srgbClr val="FF0000"/>
                </a:solidFill>
                <a:latin typeface="Calibri" panose="020F0502020204030204" pitchFamily="34" charset="0"/>
                <a:cs typeface="Calibri" panose="020F0502020204030204" pitchFamily="34" charset="0"/>
              </a:endParaRPr>
            </a:p>
            <a:p>
              <a:endParaRPr lang="en-US" sz="2000" b="1" dirty="0">
                <a:solidFill>
                  <a:srgbClr val="FF0000"/>
                </a:solidFill>
                <a:latin typeface="Calibri" panose="020F0502020204030204" pitchFamily="34" charset="0"/>
                <a:cs typeface="Calibri" panose="020F0502020204030204" pitchFamily="34" charset="0"/>
              </a:endParaRPr>
            </a:p>
          </p:txBody>
        </p:sp>
        <p:sp>
          <p:nvSpPr>
            <p:cNvPr id="10" name="TextBox 9"/>
            <p:cNvSpPr txBox="1"/>
            <p:nvPr/>
          </p:nvSpPr>
          <p:spPr>
            <a:xfrm>
              <a:off x="635" y="372745"/>
              <a:ext cx="12191365" cy="2277547"/>
            </a:xfrm>
            <a:prstGeom prst="rect">
              <a:avLst/>
            </a:prstGeom>
            <a:noFill/>
          </p:spPr>
          <p:txBody>
            <a:bodyPr wrap="square" rtlCol="0">
              <a:spAutoFit/>
            </a:bodyPr>
            <a:lstStyle/>
            <a:p>
              <a:r>
                <a:rPr lang="en-US" sz="2800" dirty="0" err="1">
                  <a:sym typeface="+mn-ea"/>
                </a:rPr>
                <a:t>To taub tias kev pab daws teeb meem thaum cev xeeb tub zoo li </a:t>
              </a:r>
              <a:r>
                <a:rPr lang="en-US" sz="3000" b="1" dirty="0" err="1">
                  <a:solidFill>
                    <a:srgbClr val="FF0000"/>
                  </a:solidFill>
                  <a:sym typeface="+mn-ea"/>
                </a:rPr>
                <a:t>ib txheej txheem</a:t>
              </a:r>
              <a:r>
                <a:rPr lang="en-US" sz="3000" b="1" dirty="0">
                  <a:sym typeface="+mn-ea"/>
                </a:rPr>
                <a:t> </a:t>
              </a:r>
              <a:endParaRPr lang="en-US" sz="3000" b="1" dirty="0">
                <a:solidFill>
                  <a:srgbClr val="C00000"/>
                </a:solidFill>
              </a:endParaRPr>
            </a:p>
            <a:p>
              <a:pPr algn="ctr"/>
              <a:endParaRPr lang="en-US" sz="2800" b="1" dirty="0">
                <a:solidFill>
                  <a:srgbClr val="C00000"/>
                </a:solidFill>
              </a:endParaRPr>
            </a:p>
            <a:p>
              <a:pPr algn="ctr"/>
              <a:endParaRPr lang="en-US" sz="2800" b="1" dirty="0">
                <a:solidFill>
                  <a:srgbClr val="C00000"/>
                </a:solidFill>
              </a:endParaRPr>
            </a:p>
            <a:p>
              <a:pPr algn="ctr"/>
              <a:endParaRPr lang="en-US" sz="2800" b="1" dirty="0">
                <a:solidFill>
                  <a:srgbClr val="C00000"/>
                </a:solidFill>
              </a:endParaRPr>
            </a:p>
            <a:p>
              <a:pPr algn="ctr"/>
              <a:endParaRPr lang="en-US" sz="2800" b="1" dirty="0">
                <a:solidFill>
                  <a:srgbClr val="C00000"/>
                </a:solidFill>
              </a:endParaRPr>
            </a:p>
          </p:txBody>
        </p:sp>
      </p:grpSp>
      <p:sp>
        <p:nvSpPr>
          <p:cNvPr id="11" name="TextBox 10"/>
          <p:cNvSpPr txBox="1"/>
          <p:nvPr/>
        </p:nvSpPr>
        <p:spPr>
          <a:xfrm>
            <a:off x="299612" y="1253602"/>
            <a:ext cx="9499523" cy="521970"/>
          </a:xfrm>
          <a:prstGeom prst="rect">
            <a:avLst/>
          </a:prstGeom>
          <a:noFill/>
        </p:spPr>
        <p:txBody>
          <a:bodyPr wrap="square">
            <a:spAutoFit/>
          </a:bodyPr>
          <a:lstStyle/>
          <a:p>
            <a:pPr marL="0" indent="0">
              <a:buFont typeface="Arial" panose="020B0604020202020204" pitchFamily="34" charset="0"/>
              <a:buNone/>
            </a:pPr>
            <a:r>
              <a:rPr lang="en-US" sz="2800" b="1" dirty="0">
                <a:solidFill>
                  <a:srgbClr val="C00000"/>
                </a:solidFill>
              </a:rPr>
              <a:t>Theem 5:</a:t>
            </a:r>
            <a:r>
              <a:rPr lang="en-US" sz="2800" b="1" dirty="0"/>
              <a:t> </a:t>
            </a:r>
            <a:r>
              <a:rPr lang="en-US" sz="2800" b="1" dirty="0" err="1"/>
              <a:t>Daws</a:t>
            </a:r>
            <a:r>
              <a:rPr lang="en-US" sz="2800" b="1" dirty="0"/>
              <a:t> teeb meem &amp; npaj hom phiaj</a:t>
            </a:r>
          </a:p>
        </p:txBody>
      </p:sp>
      <p:sp>
        <p:nvSpPr>
          <p:cNvPr id="12" name="TextBox 11"/>
          <p:cNvSpPr txBox="1"/>
          <p:nvPr/>
        </p:nvSpPr>
        <p:spPr>
          <a:xfrm>
            <a:off x="299612" y="1828277"/>
            <a:ext cx="11779358" cy="4793054"/>
          </a:xfrm>
          <a:prstGeom prst="rect">
            <a:avLst/>
          </a:prstGeom>
          <a:noFill/>
        </p:spPr>
        <p:txBody>
          <a:bodyPr wrap="square" rtlCol="0">
            <a:noAutofit/>
          </a:bodyPr>
          <a:lstStyle/>
          <a:p>
            <a:pPr algn="just"/>
            <a:r>
              <a:rPr lang="en-US" altLang="vi-VN" b="1" dirty="0"/>
              <a:t>Yog nws paub tias nws yuav ntsib tej kev npau taws, kev hem </a:t>
            </a:r>
            <a:r>
              <a:rPr lang="en-US" altLang="vi-VN" b="1" dirty="0" err="1"/>
              <a:t>lossis</a:t>
            </a:r>
            <a:r>
              <a:rPr lang="en-US" altLang="vi-VN" b="1" dirty="0"/>
              <a:t> tej kev </a:t>
            </a:r>
            <a:r>
              <a:rPr lang="en-US" altLang="vi-VN" b="1" dirty="0" err="1"/>
              <a:t>ua</a:t>
            </a:r>
            <a:r>
              <a:rPr lang="en-US" altLang="vi-VN" b="1" dirty="0"/>
              <a:t> </a:t>
            </a:r>
            <a:r>
              <a:rPr lang="en-US" altLang="vi-VN" b="1" dirty="0" err="1"/>
              <a:t>phem</a:t>
            </a:r>
            <a:r>
              <a:rPr lang="en-US" altLang="vi-VN" b="1" dirty="0"/>
              <a:t>.</a:t>
            </a:r>
          </a:p>
          <a:p>
            <a:pPr algn="just"/>
            <a:endParaRPr lang="vi-VN" dirty="0"/>
          </a:p>
          <a:p>
            <a:pPr algn="just"/>
            <a:r>
              <a:rPr lang="en-US" altLang="vi-VN" b="1" dirty="0"/>
              <a:t>Npaj ua ntej thaum nws </a:t>
            </a:r>
            <a:r>
              <a:rPr lang="en-US" altLang="vi-VN" b="1" dirty="0" err="1"/>
              <a:t>yuav</a:t>
            </a:r>
            <a:r>
              <a:rPr lang="en-US" altLang="vi-VN" b="1" dirty="0"/>
              <a:t> </a:t>
            </a:r>
            <a:r>
              <a:rPr lang="en-US" altLang="vi-VN" b="1" dirty="0" err="1"/>
              <a:t>qhia</a:t>
            </a:r>
            <a:r>
              <a:rPr lang="en-US" altLang="vi-VN" b="1" dirty="0"/>
              <a:t> </a:t>
            </a:r>
            <a:r>
              <a:rPr lang="en-US" altLang="vi-VN" b="1" dirty="0" err="1"/>
              <a:t>rau</a:t>
            </a:r>
            <a:r>
              <a:rPr lang="en-US" altLang="vi-VN" b="1" dirty="0"/>
              <a:t> nws tsev neeg</a:t>
            </a:r>
            <a:r>
              <a:rPr lang="vi-VN" b="1" dirty="0"/>
              <a:t>.</a:t>
            </a:r>
            <a:r>
              <a:rPr lang="vi-VN" dirty="0"/>
              <a:t> </a:t>
            </a:r>
            <a:r>
              <a:rPr lang="en-US" altLang="vi-VN" dirty="0"/>
              <a:t>Yog nws paub tias nws yuav raug </a:t>
            </a:r>
            <a:r>
              <a:rPr lang="en-US" altLang="vi-VN" dirty="0" err="1"/>
              <a:t>ntiab</a:t>
            </a:r>
            <a:r>
              <a:rPr lang="en-US" altLang="vi-VN" dirty="0"/>
              <a:t> </a:t>
            </a:r>
            <a:r>
              <a:rPr lang="en-US" altLang="vi-VN" dirty="0" err="1"/>
              <a:t>tawm</a:t>
            </a:r>
            <a:r>
              <a:rPr lang="en-US" altLang="vi-VN" dirty="0"/>
              <a:t> </a:t>
            </a:r>
            <a:r>
              <a:rPr lang="en-US" altLang="vi-VN" dirty="0" err="1"/>
              <a:t>hauv</a:t>
            </a:r>
            <a:r>
              <a:rPr lang="en-US" altLang="vi-VN" dirty="0"/>
              <a:t> </a:t>
            </a:r>
            <a:r>
              <a:rPr lang="en-US" altLang="vi-VN" dirty="0" err="1"/>
              <a:t>tsev</a:t>
            </a:r>
            <a:r>
              <a:rPr lang="en-US" altLang="vi-VN" dirty="0"/>
              <a:t> </a:t>
            </a:r>
            <a:r>
              <a:rPr lang="en-US" altLang="vi-VN" dirty="0" err="1"/>
              <a:t>mus</a:t>
            </a:r>
            <a:r>
              <a:rPr lang="vi-VN" dirty="0"/>
              <a:t>, yuav tsum </a:t>
            </a:r>
            <a:r>
              <a:rPr lang="en-US" altLang="vi-VN" dirty="0" err="1"/>
              <a:t>nug</a:t>
            </a:r>
            <a:r>
              <a:rPr lang="en-US" altLang="vi-VN" dirty="0"/>
              <a:t> saib nws puas muaj ib qhov chaw twg mus nyob</a:t>
            </a:r>
            <a:r>
              <a:rPr lang="vi-VN" dirty="0"/>
              <a:t>. </a:t>
            </a:r>
            <a:r>
              <a:rPr lang="en-US" altLang="vi-VN" dirty="0"/>
              <a:t>Yog tiag nws tsi muaj</a:t>
            </a:r>
            <a:r>
              <a:rPr lang="vi-VN" dirty="0"/>
              <a:t>, </a:t>
            </a:r>
            <a:r>
              <a:rPr lang="en-US" altLang="vi-VN" dirty="0"/>
              <a:t>ua ntej hlo, rhiav ib qhov chaw rau nws nyob ib ntus. </a:t>
            </a:r>
          </a:p>
          <a:p>
            <a:pPr algn="just"/>
            <a:r>
              <a:rPr lang="en-US" altLang="vi-VN" dirty="0" err="1"/>
              <a:t>Tsev</a:t>
            </a:r>
            <a:r>
              <a:rPr lang="en-US" altLang="vi-VN" dirty="0"/>
              <a:t> </a:t>
            </a:r>
            <a:r>
              <a:rPr lang="en-US" altLang="vi-VN" dirty="0" err="1"/>
              <a:t>neeg</a:t>
            </a:r>
            <a:r>
              <a:rPr lang="en-US" altLang="vi-VN" dirty="0"/>
              <a:t> </a:t>
            </a:r>
            <a:r>
              <a:rPr lang="en-US" altLang="vi-VN" dirty="0" err="1"/>
              <a:t>yuav</a:t>
            </a:r>
            <a:r>
              <a:rPr lang="en-US" altLang="vi-VN" dirty="0"/>
              <a:t> npau taws, </a:t>
            </a:r>
            <a:r>
              <a:rPr lang="en-US" altLang="vi-VN" dirty="0" err="1"/>
              <a:t>tiamsis</a:t>
            </a:r>
            <a:r>
              <a:rPr lang="en-US" altLang="vi-VN" dirty="0"/>
              <a:t> ib ntus yuav rov zoo.</a:t>
            </a:r>
          </a:p>
          <a:p>
            <a:pPr algn="just"/>
            <a:r>
              <a:rPr lang="en-US" altLang="vi-VN" dirty="0"/>
              <a:t>Thaum </a:t>
            </a:r>
            <a:r>
              <a:rPr lang="en-US" altLang="vi-VN" dirty="0" err="1"/>
              <a:t>uas</a:t>
            </a:r>
            <a:r>
              <a:rPr lang="en-US" altLang="vi-VN" dirty="0"/>
              <a:t> </a:t>
            </a:r>
            <a:r>
              <a:rPr lang="en-US" altLang="vi-VN" dirty="0" err="1"/>
              <a:t>tsev</a:t>
            </a:r>
            <a:r>
              <a:rPr lang="en-US" altLang="vi-VN" dirty="0"/>
              <a:t> </a:t>
            </a:r>
            <a:r>
              <a:rPr lang="en-US" altLang="vi-VN" dirty="0" err="1"/>
              <a:t>neeg</a:t>
            </a:r>
            <a:r>
              <a:rPr lang="en-US" altLang="vi-VN" dirty="0"/>
              <a:t> pom nws txiav txim siab li ntawd, lawv yuav txaus siab thiab txhawb nws. </a:t>
            </a:r>
          </a:p>
          <a:p>
            <a:pPr algn="just"/>
            <a:endParaRPr lang="en-US" altLang="vi-VN" b="1" dirty="0"/>
          </a:p>
          <a:p>
            <a:pPr algn="just"/>
            <a:r>
              <a:rPr lang="en-US" altLang="vi-VN" b="1" dirty="0" err="1"/>
              <a:t>Soj</a:t>
            </a:r>
            <a:r>
              <a:rPr lang="en-US" altLang="vi-VN" b="1" dirty="0"/>
              <a:t> </a:t>
            </a:r>
            <a:r>
              <a:rPr lang="en-US" altLang="vi-VN" b="1" dirty="0" err="1"/>
              <a:t>ntsuam</a:t>
            </a:r>
            <a:r>
              <a:rPr lang="en-US" altLang="vi-VN" b="1" dirty="0"/>
              <a:t> nws kom zoo</a:t>
            </a:r>
            <a:r>
              <a:rPr lang="vi-VN" b="1" dirty="0"/>
              <a:t>!</a:t>
            </a:r>
            <a:r>
              <a:rPr lang="vi-VN" dirty="0"/>
              <a:t> </a:t>
            </a:r>
            <a:r>
              <a:rPr lang="en-US" altLang="vi-VN" dirty="0"/>
              <a:t>txawm tias yuav muaj neeg txhawb nws los</a:t>
            </a:r>
            <a:r>
              <a:rPr lang="vi-VN" dirty="0"/>
              <a:t>, </a:t>
            </a:r>
            <a:r>
              <a:rPr lang="en-US" altLang="vi-VN" dirty="0"/>
              <a:t>txhob xav tias teeb meem yuav dhau.</a:t>
            </a:r>
          </a:p>
          <a:p>
            <a:pPr algn="just"/>
            <a:r>
              <a:rPr lang="en-US" altLang="vi-VN" dirty="0"/>
              <a:t>Tej zaum tsev neeg tseem yuav </a:t>
            </a:r>
            <a:r>
              <a:rPr lang="en-US" altLang="vi-VN" dirty="0" err="1"/>
              <a:t>ua</a:t>
            </a:r>
            <a:r>
              <a:rPr lang="en-US" altLang="vi-VN" dirty="0"/>
              <a:t> </a:t>
            </a:r>
            <a:r>
              <a:rPr lang="en-US" altLang="vi-VN" dirty="0" err="1"/>
              <a:t>nyuaj</a:t>
            </a:r>
            <a:r>
              <a:rPr lang="en-US" altLang="vi-VN" dirty="0"/>
              <a:t>, hem </a:t>
            </a:r>
            <a:r>
              <a:rPr lang="en-US" altLang="vi-VN" dirty="0" err="1"/>
              <a:t>thiab</a:t>
            </a:r>
            <a:r>
              <a:rPr lang="en-US" altLang="vi-VN" dirty="0"/>
              <a:t> </a:t>
            </a:r>
            <a:r>
              <a:rPr lang="en-US" altLang="vi-VN" dirty="0" err="1"/>
              <a:t>yuam</a:t>
            </a:r>
            <a:r>
              <a:rPr lang="en-US" altLang="vi-VN" dirty="0"/>
              <a:t> </a:t>
            </a:r>
            <a:r>
              <a:rPr lang="en-US" altLang="vi-VN" dirty="0" err="1"/>
              <a:t>kom</a:t>
            </a:r>
            <a:r>
              <a:rPr lang="en-US" altLang="vi-VN" dirty="0"/>
              <a:t> </a:t>
            </a:r>
            <a:r>
              <a:rPr lang="en-US" altLang="vi-VN" dirty="0" err="1"/>
              <a:t>nws</a:t>
            </a:r>
            <a:r>
              <a:rPr lang="en-US" altLang="vi-VN" dirty="0"/>
              <a:t> cia li rho menyuam</a:t>
            </a:r>
            <a:r>
              <a:rPr lang="vi-VN" dirty="0"/>
              <a:t>. </a:t>
            </a:r>
            <a:r>
              <a:rPr lang="en-US" altLang="vi-VN" dirty="0"/>
              <a:t>Ntu sijhawm no yuav yooj yim rau </a:t>
            </a:r>
            <a:r>
              <a:rPr lang="en-US" altLang="vi-VN" dirty="0" err="1"/>
              <a:t>nws</a:t>
            </a:r>
            <a:r>
              <a:rPr lang="en-US" altLang="vi-VN" dirty="0"/>
              <a:t> </a:t>
            </a:r>
            <a:r>
              <a:rPr lang="en-US" altLang="vi-VN" dirty="0" err="1"/>
              <a:t>hloov</a:t>
            </a:r>
            <a:r>
              <a:rPr lang="en-US" altLang="vi-VN" dirty="0"/>
              <a:t> siab heev</a:t>
            </a:r>
            <a:r>
              <a:rPr lang="vi-VN" dirty="0"/>
              <a:t>! </a:t>
            </a:r>
          </a:p>
          <a:p>
            <a:pPr algn="l"/>
            <a:r>
              <a:rPr lang="en-US" altLang="vi-VN" dirty="0" err="1"/>
              <a:t>Ntsuas</a:t>
            </a:r>
            <a:r>
              <a:rPr lang="en-US" altLang="vi-VN" dirty="0"/>
              <a:t> </a:t>
            </a:r>
            <a:r>
              <a:rPr lang="en-US" altLang="vi-VN" dirty="0" err="1"/>
              <a:t>kom</a:t>
            </a:r>
            <a:r>
              <a:rPr lang="en-US" altLang="vi-VN" dirty="0"/>
              <a:t> tau yam no - Npaj rau nws </a:t>
            </a:r>
            <a:r>
              <a:rPr lang="en-US" altLang="vi-VN" dirty="0" err="1"/>
              <a:t>kom</a:t>
            </a:r>
            <a:r>
              <a:rPr lang="en-US" altLang="vi-VN" dirty="0"/>
              <a:t> </a:t>
            </a:r>
            <a:r>
              <a:rPr lang="en-US" altLang="vi-VN" dirty="0" err="1"/>
              <a:t>muaj</a:t>
            </a:r>
            <a:r>
              <a:rPr lang="en-US" altLang="vi-VN" dirty="0"/>
              <a:t> </a:t>
            </a:r>
            <a:r>
              <a:rPr lang="en-US" altLang="vi-VN" dirty="0" err="1"/>
              <a:t>kev</a:t>
            </a:r>
            <a:r>
              <a:rPr lang="en-US" altLang="vi-VN" dirty="0"/>
              <a:t> txiav </a:t>
            </a:r>
            <a:r>
              <a:rPr lang="en-US" altLang="vi-VN" dirty="0" err="1"/>
              <a:t>txim</a:t>
            </a:r>
            <a:r>
              <a:rPr lang="en-US" altLang="vi-VN" dirty="0"/>
              <a:t> </a:t>
            </a:r>
            <a:r>
              <a:rPr lang="en-US" altLang="vi-VN" dirty="0" err="1"/>
              <a:t>siab</a:t>
            </a:r>
            <a:r>
              <a:rPr lang="en-US" altLang="vi-VN" dirty="0"/>
              <a:t> </a:t>
            </a:r>
            <a:r>
              <a:rPr lang="en-US" altLang="vi-VN" dirty="0" err="1"/>
              <a:t>khov</a:t>
            </a:r>
            <a:r>
              <a:rPr lang="en-US" altLang="vi-VN" dirty="0"/>
              <a:t> </a:t>
            </a:r>
            <a:r>
              <a:rPr lang="en-US" altLang="vi-VN" dirty="0" err="1"/>
              <a:t>kho</a:t>
            </a:r>
            <a:r>
              <a:rPr lang="en-US" altLang="vi-VN" dirty="0"/>
              <a:t> </a:t>
            </a:r>
            <a:r>
              <a:rPr lang="en-US" altLang="vi-VN" dirty="0" err="1"/>
              <a:t>ua</a:t>
            </a:r>
            <a:r>
              <a:rPr lang="en-US" altLang="vi-VN" dirty="0"/>
              <a:t> </a:t>
            </a:r>
            <a:r>
              <a:rPr lang="en-US" altLang="vi-VN" dirty="0" err="1"/>
              <a:t>ntej</a:t>
            </a:r>
            <a:r>
              <a:rPr lang="en-US" altLang="vi-VN" dirty="0"/>
              <a:t> </a:t>
            </a:r>
            <a:r>
              <a:rPr lang="en-US" altLang="vi-VN" dirty="0" err="1"/>
              <a:t>thaum</a:t>
            </a:r>
            <a:r>
              <a:rPr lang="en-US" altLang="vi-VN" dirty="0"/>
              <a:t> </a:t>
            </a:r>
            <a:r>
              <a:rPr lang="en-US" altLang="vi-VN" dirty="0" err="1"/>
              <a:t>nws</a:t>
            </a:r>
            <a:r>
              <a:rPr lang="en-US" altLang="vi-VN" dirty="0"/>
              <a:t> </a:t>
            </a:r>
            <a:r>
              <a:rPr lang="en-US" altLang="vi-VN" dirty="0" err="1"/>
              <a:t>yuav</a:t>
            </a:r>
            <a:r>
              <a:rPr lang="en-US" altLang="vi-VN" dirty="0"/>
              <a:t> </a:t>
            </a:r>
            <a:r>
              <a:rPr lang="en-US" altLang="vi-VN" dirty="0" err="1"/>
              <a:t>tawm</a:t>
            </a:r>
            <a:r>
              <a:rPr lang="en-US" altLang="vi-VN" dirty="0"/>
              <a:t> mus..</a:t>
            </a:r>
            <a:br>
              <a:rPr lang="vi-VN" dirty="0"/>
            </a:br>
            <a:r>
              <a:rPr lang="en-US" altLang="vi-VN" dirty="0"/>
              <a:t>Soj qab thiab saib xyuas nws kom zoo. </a:t>
            </a:r>
            <a:endParaRPr lang="vi-VN" dirty="0"/>
          </a:p>
          <a:p>
            <a:pPr algn="just"/>
            <a:endParaRPr lang="en-US" altLang="vi-VN" b="1" dirty="0">
              <a:solidFill>
                <a:srgbClr val="C00000"/>
              </a:solidFill>
              <a:highlight>
                <a:srgbClr val="FFFF00"/>
              </a:highlight>
            </a:endParaRPr>
          </a:p>
          <a:p>
            <a:pPr algn="just"/>
            <a:r>
              <a:rPr lang="en-US" altLang="vi-VN" b="1" dirty="0">
                <a:solidFill>
                  <a:srgbClr val="C00000"/>
                </a:solidFill>
                <a:highlight>
                  <a:srgbClr val="FFFF00"/>
                </a:highlight>
              </a:rPr>
              <a:t>Theem</a:t>
            </a:r>
            <a:r>
              <a:rPr lang="vi-VN" b="1" dirty="0">
                <a:solidFill>
                  <a:srgbClr val="C00000"/>
                </a:solidFill>
                <a:highlight>
                  <a:srgbClr val="FFFF00"/>
                </a:highlight>
              </a:rPr>
              <a:t> 5: </a:t>
            </a:r>
            <a:r>
              <a:rPr lang="en-US" altLang="vi-VN" b="1" dirty="0">
                <a:solidFill>
                  <a:srgbClr val="C00000"/>
                </a:solidFill>
                <a:highlight>
                  <a:srgbClr val="FFFF00"/>
                </a:highlight>
              </a:rPr>
              <a:t>Yog pab nws kom muaj kev sib raug zoo </a:t>
            </a:r>
            <a:r>
              <a:rPr lang="en-US" altLang="vi-VN" b="1" u="sng" dirty="0">
                <a:solidFill>
                  <a:srgbClr val="C00000"/>
                </a:solidFill>
                <a:highlight>
                  <a:srgbClr val="FFFF00"/>
                </a:highlight>
              </a:rPr>
              <a:t>thiab txuas tau nrog kev pab sab nrauv  </a:t>
            </a:r>
            <a:r>
              <a:rPr lang="en-US" altLang="vi-VN" b="1" dirty="0">
                <a:solidFill>
                  <a:srgbClr val="C00000"/>
                </a:solidFill>
                <a:highlight>
                  <a:srgbClr val="FFFF00"/>
                </a:highlight>
              </a:rPr>
              <a:t>- Tsev neeg/ Phoojywg lossis ib tus neeg twg.  </a:t>
            </a:r>
            <a:endParaRPr lang="vi-VN" b="1" dirty="0">
              <a:solidFill>
                <a:srgbClr val="C00000"/>
              </a:solidFill>
              <a:highlight>
                <a:srgbClr val="FFFF00"/>
              </a:high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5"/>
          <p:cNvSpPr txBox="1"/>
          <p:nvPr/>
        </p:nvSpPr>
        <p:spPr>
          <a:xfrm>
            <a:off x="554253" y="1363864"/>
            <a:ext cx="8029012" cy="56789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solidFill>
                  <a:srgbClr val="C00000"/>
                </a:solidFill>
              </a:rPr>
              <a:t>Theem 6:</a:t>
            </a:r>
            <a:r>
              <a:rPr lang="en-US" b="1" dirty="0"/>
              <a:t> Muab cai, npaj kom txhij &amp; cog lus</a:t>
            </a:r>
          </a:p>
        </p:txBody>
      </p:sp>
      <p:grpSp>
        <p:nvGrpSpPr>
          <p:cNvPr id="3" name="Group 2"/>
          <p:cNvGrpSpPr/>
          <p:nvPr/>
        </p:nvGrpSpPr>
        <p:grpSpPr>
          <a:xfrm>
            <a:off x="0" y="0"/>
            <a:ext cx="12344400" cy="1287145"/>
            <a:chOff x="0" y="0"/>
            <a:chExt cx="12344400" cy="1287145"/>
          </a:xfrm>
        </p:grpSpPr>
        <p:sp>
          <p:nvSpPr>
            <p:cNvPr id="4" name="Rectangle 3"/>
            <p:cNvSpPr/>
            <p:nvPr/>
          </p:nvSpPr>
          <p:spPr>
            <a:xfrm>
              <a:off x="0" y="0"/>
              <a:ext cx="12192000" cy="1059989"/>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12999" y="95064"/>
              <a:ext cx="5045710" cy="706755"/>
            </a:xfrm>
            <a:prstGeom prst="rect">
              <a:avLst/>
            </a:prstGeom>
            <a:noFill/>
          </p:spPr>
          <p:txBody>
            <a:bodyPr wrap="none" rtlCol="0">
              <a:spAutoFit/>
            </a:bodyPr>
            <a:lstStyle/>
            <a:p>
              <a:pPr algn="l"/>
              <a:r>
                <a:rPr lang="en-US" sz="2000" b="1" dirty="0">
                  <a:solidFill>
                    <a:srgbClr val="FF0000"/>
                  </a:solidFill>
                  <a:latin typeface="Calibri" panose="020F0502020204030204" pitchFamily="34" charset="0"/>
                  <a:cs typeface="Calibri" panose="020F0502020204030204" pitchFamily="34" charset="0"/>
                  <a:sym typeface="+mn-ea"/>
                </a:rPr>
                <a:t>PAB DAWS TEEB MEEM THAUM CEV XEEB TUB</a:t>
              </a:r>
              <a:endParaRPr lang="en-US" sz="2000" b="1" dirty="0">
                <a:solidFill>
                  <a:srgbClr val="FF0000"/>
                </a:solidFill>
                <a:latin typeface="Calibri" panose="020F0502020204030204" pitchFamily="34" charset="0"/>
                <a:cs typeface="Calibri" panose="020F0502020204030204" pitchFamily="34" charset="0"/>
              </a:endParaRPr>
            </a:p>
            <a:p>
              <a:endParaRPr lang="en-US" sz="2000" b="1" dirty="0">
                <a:solidFill>
                  <a:srgbClr val="FF0000"/>
                </a:solidFill>
                <a:latin typeface="Calibri" panose="020F0502020204030204" pitchFamily="34" charset="0"/>
                <a:cs typeface="Calibri" panose="020F0502020204030204" pitchFamily="34" charset="0"/>
              </a:endParaRPr>
            </a:p>
          </p:txBody>
        </p:sp>
        <p:sp>
          <p:nvSpPr>
            <p:cNvPr id="10" name="TextBox 9"/>
            <p:cNvSpPr txBox="1"/>
            <p:nvPr/>
          </p:nvSpPr>
          <p:spPr>
            <a:xfrm>
              <a:off x="635" y="372745"/>
              <a:ext cx="12343765" cy="914400"/>
            </a:xfrm>
            <a:prstGeom prst="rect">
              <a:avLst/>
            </a:prstGeom>
            <a:noFill/>
          </p:spPr>
          <p:txBody>
            <a:bodyPr wrap="square" rtlCol="0">
              <a:noAutofit/>
            </a:bodyPr>
            <a:lstStyle/>
            <a:p>
              <a:r>
                <a:rPr lang="en-US" sz="2800" dirty="0" err="1">
                  <a:sym typeface="+mn-ea"/>
                </a:rPr>
                <a:t>To taub tias kev pab daws teeb meem thaum cev xeeb tub zoo li </a:t>
              </a:r>
              <a:r>
                <a:rPr lang="en-US" sz="3000" b="1" dirty="0" err="1">
                  <a:solidFill>
                    <a:srgbClr val="FF0000"/>
                  </a:solidFill>
                  <a:sym typeface="+mn-ea"/>
                </a:rPr>
                <a:t>ib txheej txheem</a:t>
              </a:r>
              <a:r>
                <a:rPr lang="en-US" sz="3000" b="1" dirty="0">
                  <a:sym typeface="+mn-ea"/>
                </a:rPr>
                <a:t> </a:t>
              </a:r>
              <a:endParaRPr lang="en-US" sz="3000" b="1" dirty="0">
                <a:solidFill>
                  <a:srgbClr val="C00000"/>
                </a:solidFill>
              </a:endParaRPr>
            </a:p>
            <a:p>
              <a:pPr algn="ctr"/>
              <a:endParaRPr lang="en-US" sz="2800" b="1" dirty="0">
                <a:solidFill>
                  <a:srgbClr val="C00000"/>
                </a:solidFill>
              </a:endParaRPr>
            </a:p>
            <a:p>
              <a:pPr algn="ctr"/>
              <a:endParaRPr lang="en-US" sz="2800" b="1" dirty="0">
                <a:solidFill>
                  <a:srgbClr val="C00000"/>
                </a:solidFill>
              </a:endParaRPr>
            </a:p>
          </p:txBody>
        </p:sp>
      </p:grpSp>
      <p:sp>
        <p:nvSpPr>
          <p:cNvPr id="11" name="TextBox 10"/>
          <p:cNvSpPr txBox="1"/>
          <p:nvPr/>
        </p:nvSpPr>
        <p:spPr>
          <a:xfrm>
            <a:off x="554253" y="1931856"/>
            <a:ext cx="11393907" cy="4862870"/>
          </a:xfrm>
          <a:prstGeom prst="rect">
            <a:avLst/>
          </a:prstGeom>
          <a:noFill/>
        </p:spPr>
        <p:txBody>
          <a:bodyPr wrap="square" rtlCol="0">
            <a:spAutoFit/>
          </a:bodyPr>
          <a:lstStyle/>
          <a:p>
            <a:pPr marL="0" lvl="0" indent="0" algn="just">
              <a:lnSpc>
                <a:spcPct val="125000"/>
              </a:lnSpc>
              <a:spcAft>
                <a:spcPts val="1200"/>
              </a:spcAft>
              <a:buNone/>
            </a:pPr>
            <a:r>
              <a:rPr lang="en-US" altLang="vi-VN" sz="2000" dirty="0"/>
              <a:t>Cog lus tias yuav pab nws thiab npaj hom phiaj rau ib ob hnub tom </a:t>
            </a:r>
            <a:r>
              <a:rPr lang="en-US" altLang="vi-VN" sz="2000" dirty="0" err="1"/>
              <a:t>ntej</a:t>
            </a:r>
            <a:r>
              <a:rPr lang="en-US" altLang="vi-VN" sz="2000" dirty="0"/>
              <a:t>.</a:t>
            </a:r>
          </a:p>
          <a:p>
            <a:pPr marL="342900" lvl="0" indent="-342900" algn="just">
              <a:lnSpc>
                <a:spcPct val="125000"/>
              </a:lnSpc>
              <a:spcAft>
                <a:spcPts val="1200"/>
              </a:spcAft>
              <a:buFont typeface="Arial" panose="020B0604020202020204" pitchFamily="34" charset="0"/>
              <a:buChar char="•"/>
            </a:pPr>
            <a:r>
              <a:rPr lang="en-US" altLang="vi-VN" sz="2000" b="1" dirty="0"/>
              <a:t>Muab ib co ntaub ntawv rau nws coj mus tsev</a:t>
            </a:r>
            <a:r>
              <a:rPr lang="vi-VN" sz="2000" b="1" dirty="0"/>
              <a:t>,</a:t>
            </a:r>
            <a:r>
              <a:rPr lang="vi-VN" sz="2000" dirty="0"/>
              <a:t> </a:t>
            </a:r>
            <a:r>
              <a:rPr lang="en-US" altLang="vi-VN" sz="2000" dirty="0"/>
              <a:t>lossis pab nws yog (tải) </a:t>
            </a:r>
            <a:r>
              <a:rPr lang="vi-VN" sz="2000" dirty="0"/>
              <a:t>video</a:t>
            </a:r>
            <a:r>
              <a:rPr lang="en-US" altLang="vi-VN" sz="2000" dirty="0"/>
              <a:t> los hauv nws lub xov tooj,</a:t>
            </a:r>
            <a:r>
              <a:rPr lang="vi-VN" sz="2000" dirty="0"/>
              <a:t> </a:t>
            </a:r>
            <a:r>
              <a:rPr lang="en-US" altLang="vi-VN" sz="2000" dirty="0"/>
              <a:t>kom nws tau saib thiab pab nws hais txog qhov kev txiav txim siab tsi rho menyuam rau lwm tus paub.</a:t>
            </a:r>
          </a:p>
          <a:p>
            <a:pPr marL="342900" lvl="0" indent="-342900" algn="just">
              <a:lnSpc>
                <a:spcPct val="125000"/>
              </a:lnSpc>
              <a:spcAft>
                <a:spcPts val="1200"/>
              </a:spcAft>
              <a:buFont typeface="Arial" panose="020B0604020202020204" pitchFamily="34" charset="0"/>
              <a:buChar char="•"/>
            </a:pPr>
            <a:r>
              <a:rPr lang="en-US" altLang="vi-VN" sz="2000" b="1" dirty="0"/>
              <a:t>Sib </a:t>
            </a:r>
            <a:r>
              <a:rPr lang="en-US" altLang="vi-VN" sz="2000" b="1" dirty="0" err="1"/>
              <a:t>muab</a:t>
            </a:r>
            <a:r>
              <a:rPr lang="en-US" altLang="vi-VN" sz="2000" b="1" dirty="0"/>
              <a:t> </a:t>
            </a:r>
            <a:r>
              <a:rPr lang="en-US" altLang="vi-VN" sz="2000" b="1" dirty="0" err="1"/>
              <a:t>npawb</a:t>
            </a:r>
            <a:r>
              <a:rPr lang="en-US" altLang="vi-VN" sz="2000" b="1" dirty="0"/>
              <a:t> </a:t>
            </a:r>
            <a:r>
              <a:rPr lang="en-US" altLang="vi-VN" sz="2000" b="1" dirty="0" err="1"/>
              <a:t>xov</a:t>
            </a:r>
            <a:r>
              <a:rPr lang="en-US" altLang="vi-VN" sz="2000" b="1" dirty="0"/>
              <a:t> </a:t>
            </a:r>
            <a:r>
              <a:rPr lang="en-US" altLang="vi-VN" sz="2000" b="1" dirty="0" err="1"/>
              <a:t>tooj</a:t>
            </a:r>
            <a:r>
              <a:rPr lang="vi-VN" sz="2000" b="1" dirty="0"/>
              <a:t>,</a:t>
            </a:r>
            <a:r>
              <a:rPr lang="vi-VN" sz="2000" dirty="0"/>
              <a:t> </a:t>
            </a:r>
            <a:r>
              <a:rPr lang="en-US" altLang="vi-VN" sz="2000" dirty="0"/>
              <a:t>xaiv ib lub sijhawm rov sib ntsib dua</a:t>
            </a:r>
            <a:r>
              <a:rPr lang="vi-VN" sz="2000" dirty="0"/>
              <a:t>. </a:t>
            </a:r>
            <a:r>
              <a:rPr lang="en-US" altLang="vi-VN" sz="2000" dirty="0"/>
              <a:t>Npaj hom phiaj rau </a:t>
            </a:r>
            <a:r>
              <a:rPr lang="en-US" altLang="vi-VN" sz="2000" dirty="0" err="1"/>
              <a:t>nws</a:t>
            </a:r>
            <a:r>
              <a:rPr lang="en-US" altLang="vi-VN" sz="2000" dirty="0"/>
              <a:t> </a:t>
            </a:r>
            <a:r>
              <a:rPr lang="en-US" altLang="vi-VN" sz="2000" dirty="0" err="1"/>
              <a:t>cov</a:t>
            </a:r>
            <a:r>
              <a:rPr lang="en-US" altLang="vi-VN" sz="2000" dirty="0"/>
              <a:t> </a:t>
            </a:r>
            <a:r>
              <a:rPr lang="en-US" altLang="vi-VN" sz="2000" dirty="0" err="1"/>
              <a:t>haujlwm</a:t>
            </a:r>
            <a:r>
              <a:rPr lang="en-US" altLang="vi-VN" sz="2000" dirty="0"/>
              <a:t> </a:t>
            </a:r>
            <a:r>
              <a:rPr lang="en-US" altLang="vi-VN" sz="2000" dirty="0" err="1"/>
              <a:t>yuav</a:t>
            </a:r>
            <a:r>
              <a:rPr lang="en-US" altLang="vi-VN" sz="2000" dirty="0"/>
              <a:t> </a:t>
            </a:r>
            <a:r>
              <a:rPr lang="en-US" altLang="vi-VN" sz="2000" dirty="0" err="1"/>
              <a:t>ua</a:t>
            </a:r>
            <a:r>
              <a:rPr lang="en-US" altLang="vi-VN" sz="2000" dirty="0"/>
              <a:t> ib ob hnub tom ntej no</a:t>
            </a:r>
            <a:r>
              <a:rPr lang="vi-VN" sz="2000" dirty="0"/>
              <a:t> – </a:t>
            </a:r>
            <a:r>
              <a:rPr lang="en-US" altLang="vi-VN" sz="2000" dirty="0"/>
              <a:t>nws yuav nrog leej twg sib tham lus thiab thaum twg? Thov Vajtswv pab nws thiab txhawb </a:t>
            </a:r>
            <a:r>
              <a:rPr lang="en-US" altLang="vi-VN" sz="2000" dirty="0" err="1"/>
              <a:t>nws</a:t>
            </a:r>
            <a:r>
              <a:rPr lang="en-US" altLang="vi-VN" sz="2000" dirty="0"/>
              <a:t> </a:t>
            </a:r>
            <a:r>
              <a:rPr lang="en-US" altLang="vi-VN" sz="2000" dirty="0" err="1"/>
              <a:t>zog</a:t>
            </a:r>
            <a:r>
              <a:rPr lang="en-US" altLang="vi-VN" sz="2000" dirty="0"/>
              <a:t>.</a:t>
            </a:r>
            <a:endParaRPr lang="vi-VN" sz="2000" dirty="0"/>
          </a:p>
          <a:p>
            <a:pPr marL="342900" lvl="0" indent="-342900" algn="just">
              <a:spcAft>
                <a:spcPts val="1200"/>
              </a:spcAft>
              <a:buFont typeface="Arial" panose="020B0604020202020204" pitchFamily="34" charset="0"/>
              <a:buChar char="•"/>
            </a:pPr>
            <a:r>
              <a:rPr lang="en-US" altLang="vi-VN" sz="2000" b="1" dirty="0"/>
              <a:t>Cia txhawb nws zog qhov uas nws muaj lub siab ua tej yam zoo</a:t>
            </a:r>
            <a:r>
              <a:rPr lang="vi-VN" sz="2000" b="1" dirty="0"/>
              <a:t>:</a:t>
            </a:r>
            <a:r>
              <a:rPr lang="vi-VN" sz="2000" dirty="0"/>
              <a:t> </a:t>
            </a:r>
            <a:r>
              <a:rPr lang="vi-VN" sz="2000" i="1" dirty="0"/>
              <a:t>“</a:t>
            </a:r>
            <a:r>
              <a:rPr lang="en-US" altLang="vi-VN" sz="2000" i="1" dirty="0"/>
              <a:t>Yog koj sawv pab koj tus menyuam tsi tau yug los</a:t>
            </a:r>
            <a:r>
              <a:rPr lang="vi-VN" sz="2000" i="1" dirty="0"/>
              <a:t>, </a:t>
            </a:r>
            <a:r>
              <a:rPr lang="en-US" altLang="vi-VN" sz="2000" i="1" dirty="0"/>
              <a:t>thiab ua siab ntev tiv </a:t>
            </a:r>
            <a:r>
              <a:rPr lang="en-US" altLang="vi-VN" sz="2000" i="1" dirty="0" err="1"/>
              <a:t>tej</a:t>
            </a:r>
            <a:r>
              <a:rPr lang="en-US" altLang="vi-VN" sz="2000" i="1" dirty="0"/>
              <a:t> </a:t>
            </a:r>
            <a:r>
              <a:rPr lang="en-US" altLang="vi-VN" sz="2000" i="1" dirty="0" err="1"/>
              <a:t>lus</a:t>
            </a:r>
            <a:r>
              <a:rPr lang="en-US" altLang="vi-VN" sz="2000" i="1" dirty="0"/>
              <a:t> </a:t>
            </a:r>
            <a:r>
              <a:rPr lang="en-US" altLang="vi-VN" sz="2000" i="1" dirty="0" err="1"/>
              <a:t>uas</a:t>
            </a:r>
            <a:r>
              <a:rPr lang="en-US" altLang="vi-VN" sz="2000" i="1" dirty="0"/>
              <a:t> </a:t>
            </a:r>
            <a:r>
              <a:rPr lang="en-US" altLang="vi-VN" sz="2000" i="1" dirty="0" err="1"/>
              <a:t>luag</a:t>
            </a:r>
            <a:r>
              <a:rPr lang="en-US" altLang="vi-VN" sz="2000" i="1" dirty="0"/>
              <a:t> hem </a:t>
            </a:r>
            <a:r>
              <a:rPr lang="en-US" altLang="vi-VN" sz="2000" i="1" dirty="0" err="1"/>
              <a:t>thiab</a:t>
            </a:r>
            <a:r>
              <a:rPr lang="en-US" altLang="vi-VN" sz="2000" i="1" dirty="0"/>
              <a:t> </a:t>
            </a:r>
            <a:r>
              <a:rPr lang="en-US" altLang="vi-VN" sz="2000" i="1" dirty="0" err="1"/>
              <a:t>luag</a:t>
            </a:r>
            <a:r>
              <a:rPr lang="en-US" altLang="vi-VN" sz="2000" i="1" dirty="0"/>
              <a:t> </a:t>
            </a:r>
            <a:r>
              <a:rPr lang="en-US" altLang="vi-VN" sz="2000" i="1" dirty="0" err="1"/>
              <a:t>cem</a:t>
            </a:r>
            <a:r>
              <a:rPr lang="en-US" altLang="vi-VN" sz="2000" i="1" dirty="0"/>
              <a:t>, </a:t>
            </a:r>
            <a:r>
              <a:rPr lang="en-US" altLang="vi-VN" sz="2000" i="1" dirty="0" err="1"/>
              <a:t>koj</a:t>
            </a:r>
            <a:r>
              <a:rPr lang="en-US" altLang="vi-VN" sz="2000" i="1" dirty="0"/>
              <a:t> </a:t>
            </a:r>
            <a:r>
              <a:rPr lang="en-US" altLang="vi-VN" sz="2000" i="1" dirty="0" err="1"/>
              <a:t>yuav</a:t>
            </a:r>
            <a:r>
              <a:rPr lang="en-US" altLang="vi-VN" sz="2000" i="1" dirty="0"/>
              <a:t> </a:t>
            </a:r>
            <a:r>
              <a:rPr lang="en-US" altLang="vi-VN" sz="2000" i="1" dirty="0" err="1"/>
              <a:t>kov</a:t>
            </a:r>
            <a:r>
              <a:rPr lang="en-US" altLang="vi-VN" sz="2000" i="1" dirty="0"/>
              <a:t> </a:t>
            </a:r>
            <a:r>
              <a:rPr lang="en-US" altLang="vi-VN" sz="2000" i="1" dirty="0" err="1"/>
              <a:t>yeej</a:t>
            </a:r>
            <a:r>
              <a:rPr lang="en-US" altLang="vi-VN" sz="2000" i="1" dirty="0"/>
              <a:t> </a:t>
            </a:r>
            <a:r>
              <a:rPr lang="en-US" altLang="vi-VN" sz="2000" i="1" dirty="0" err="1"/>
              <a:t>tej</a:t>
            </a:r>
            <a:r>
              <a:rPr lang="en-US" altLang="vi-VN" sz="2000" i="1" dirty="0"/>
              <a:t> kev sim siab no. </a:t>
            </a:r>
            <a:r>
              <a:rPr lang="en-US" altLang="vi-VN" sz="2000" i="1" dirty="0" err="1"/>
              <a:t>Koj</a:t>
            </a:r>
            <a:r>
              <a:rPr lang="en-US" altLang="vi-VN" sz="2000" i="1" dirty="0"/>
              <a:t> </a:t>
            </a:r>
            <a:r>
              <a:rPr lang="en-US" altLang="vi-VN" sz="2000" i="1" dirty="0" err="1"/>
              <a:t>puas</a:t>
            </a:r>
            <a:r>
              <a:rPr lang="en-US" altLang="vi-VN" sz="2000" i="1" dirty="0"/>
              <a:t> </a:t>
            </a:r>
            <a:r>
              <a:rPr lang="en-US" altLang="vi-VN" sz="2000" i="1" dirty="0" err="1"/>
              <a:t>yuav</a:t>
            </a:r>
            <a:r>
              <a:rPr lang="en-US" altLang="vi-VN" sz="2000" i="1" dirty="0"/>
              <a:t> </a:t>
            </a:r>
            <a:r>
              <a:rPr lang="en-US" altLang="vi-VN" sz="2000" i="1" dirty="0" err="1"/>
              <a:t>ua</a:t>
            </a:r>
            <a:r>
              <a:rPr lang="en-US" altLang="vi-VN" sz="2000" i="1" dirty="0"/>
              <a:t> tau?’’</a:t>
            </a:r>
          </a:p>
          <a:p>
            <a:pPr marL="342900" lvl="0" indent="-342900" algn="just">
              <a:spcAft>
                <a:spcPts val="1200"/>
              </a:spcAft>
              <a:buFont typeface="Arial" panose="020B0604020202020204" pitchFamily="34" charset="0"/>
              <a:buChar char="•"/>
            </a:pPr>
            <a:r>
              <a:rPr lang="en-US" altLang="vi-VN" sz="2000" b="1" dirty="0"/>
              <a:t>Yog </a:t>
            </a:r>
            <a:r>
              <a:rPr lang="en-US" altLang="vi-VN" sz="2000" b="1" dirty="0" err="1"/>
              <a:t>tias</a:t>
            </a:r>
            <a:r>
              <a:rPr lang="en-US" altLang="vi-VN" sz="2000" b="1" dirty="0"/>
              <a:t> </a:t>
            </a:r>
            <a:r>
              <a:rPr lang="en-US" altLang="vi-VN" sz="2000" b="1" dirty="0" err="1"/>
              <a:t>nws</a:t>
            </a:r>
            <a:r>
              <a:rPr lang="en-US" altLang="vi-VN" sz="2000" b="1" dirty="0"/>
              <a:t> yeej txiav txim siab rho menyuam xwb</a:t>
            </a:r>
            <a:r>
              <a:rPr lang="vi-VN" sz="2000" b="1" dirty="0"/>
              <a:t>, </a:t>
            </a:r>
            <a:r>
              <a:rPr lang="en-US" altLang="vi-VN" sz="2000" b="1" dirty="0"/>
              <a:t>qhia tias koj mob siab txog nws</a:t>
            </a:r>
            <a:r>
              <a:rPr lang="vi-VN" sz="2000" b="1" dirty="0"/>
              <a:t>:</a:t>
            </a:r>
            <a:r>
              <a:rPr lang="vi-VN" sz="2000" dirty="0"/>
              <a:t> </a:t>
            </a:r>
            <a:r>
              <a:rPr lang="vi-VN" sz="2000" i="1" dirty="0"/>
              <a:t>“</a:t>
            </a:r>
            <a:r>
              <a:rPr lang="en-US" altLang="vi-VN" sz="2000" i="1" dirty="0"/>
              <a:t>Kuv tu siab thaum pom koj ua li ntawd</a:t>
            </a:r>
            <a:r>
              <a:rPr lang="vi-VN" sz="2000" i="1" dirty="0"/>
              <a:t>. </a:t>
            </a:r>
            <a:r>
              <a:rPr lang="en-US" altLang="vi-VN" sz="2000" i="1" dirty="0"/>
              <a:t>Yog koj hloov siab, thov hu rau kuv</a:t>
            </a:r>
            <a:r>
              <a:rPr lang="vi-VN" sz="2000" i="1" dirty="0"/>
              <a:t>. </a:t>
            </a:r>
            <a:r>
              <a:rPr lang="en-US" altLang="vi-VN" sz="2000" i="1" dirty="0"/>
              <a:t>Kuv lo </a:t>
            </a:r>
            <a:r>
              <a:rPr lang="en-US" altLang="vi-VN" sz="2000" i="1" dirty="0" err="1"/>
              <a:t>lus</a:t>
            </a:r>
            <a:r>
              <a:rPr lang="en-US" altLang="vi-VN" sz="2000" i="1" dirty="0"/>
              <a:t> </a:t>
            </a:r>
            <a:r>
              <a:rPr lang="en-US" altLang="vi-VN" sz="2000" i="1" dirty="0" err="1"/>
              <a:t>nrhiav</a:t>
            </a:r>
            <a:r>
              <a:rPr lang="en-US" altLang="vi-VN" sz="2000" i="1" dirty="0"/>
              <a:t> kev pab </a:t>
            </a:r>
            <a:r>
              <a:rPr lang="en-US" altLang="vi-VN" sz="2000" i="1" dirty="0" err="1"/>
              <a:t>koj</a:t>
            </a:r>
            <a:r>
              <a:rPr lang="en-US" altLang="vi-VN" sz="2000" i="1" dirty="0"/>
              <a:t> </a:t>
            </a:r>
            <a:r>
              <a:rPr lang="en-US" altLang="vi-VN" sz="2000" i="1" dirty="0" err="1"/>
              <a:t>nws</a:t>
            </a:r>
            <a:r>
              <a:rPr lang="en-US" altLang="vi-VN" sz="2000" i="1" dirty="0"/>
              <a:t> </a:t>
            </a:r>
            <a:r>
              <a:rPr lang="en-US" altLang="vi-VN" sz="2000" i="1" dirty="0" err="1"/>
              <a:t>tseem</a:t>
            </a:r>
            <a:r>
              <a:rPr lang="en-US" altLang="vi-VN" sz="2000" i="1" dirty="0"/>
              <a:t> </a:t>
            </a:r>
            <a:r>
              <a:rPr lang="en-US" altLang="vi-VN" sz="2000" i="1" dirty="0" err="1"/>
              <a:t>nyob</a:t>
            </a:r>
            <a:r>
              <a:rPr lang="en-US" altLang="vi-VN" sz="2000" i="1" dirty="0"/>
              <a:t> </a:t>
            </a:r>
            <a:r>
              <a:rPr lang="en-US" altLang="vi-VN" sz="2000" i="1" dirty="0" err="1"/>
              <a:t>ntawd</a:t>
            </a:r>
            <a:r>
              <a:rPr lang="en-US" altLang="vi-VN" sz="2000" i="1" dirty="0"/>
              <a:t>.</a:t>
            </a:r>
            <a:r>
              <a:rPr lang="vi-VN" sz="2000" i="1" dirty="0"/>
              <a:t>”</a:t>
            </a:r>
            <a:endParaRPr lang="en-US" sz="2000" i="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5"/>
          <p:cNvSpPr txBox="1"/>
          <p:nvPr/>
        </p:nvSpPr>
        <p:spPr>
          <a:xfrm>
            <a:off x="452120" y="6151253"/>
            <a:ext cx="11422246" cy="11935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			</a:t>
            </a:r>
          </a:p>
        </p:txBody>
      </p:sp>
      <p:grpSp>
        <p:nvGrpSpPr>
          <p:cNvPr id="6" name="Group 5"/>
          <p:cNvGrpSpPr/>
          <p:nvPr/>
        </p:nvGrpSpPr>
        <p:grpSpPr>
          <a:xfrm>
            <a:off x="0" y="0"/>
            <a:ext cx="12192000" cy="3049270"/>
            <a:chOff x="0" y="0"/>
            <a:chExt cx="12192000" cy="3049270"/>
          </a:xfrm>
        </p:grpSpPr>
        <p:sp>
          <p:nvSpPr>
            <p:cNvPr id="7" name="Rectangle 6"/>
            <p:cNvSpPr/>
            <p:nvPr/>
          </p:nvSpPr>
          <p:spPr>
            <a:xfrm>
              <a:off x="0" y="0"/>
              <a:ext cx="12192000" cy="1059989"/>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112999" y="95064"/>
              <a:ext cx="5045710" cy="706755"/>
            </a:xfrm>
            <a:prstGeom prst="rect">
              <a:avLst/>
            </a:prstGeom>
            <a:noFill/>
          </p:spPr>
          <p:txBody>
            <a:bodyPr wrap="none" rtlCol="0">
              <a:spAutoFit/>
            </a:bodyPr>
            <a:lstStyle/>
            <a:p>
              <a:pPr algn="l"/>
              <a:r>
                <a:rPr lang="en-US" sz="2000" b="1" dirty="0">
                  <a:solidFill>
                    <a:srgbClr val="FF0000"/>
                  </a:solidFill>
                  <a:latin typeface="Calibri" panose="020F0502020204030204" pitchFamily="34" charset="0"/>
                  <a:cs typeface="Calibri" panose="020F0502020204030204" pitchFamily="34" charset="0"/>
                  <a:sym typeface="+mn-ea"/>
                </a:rPr>
                <a:t>PAB DAWS TEEB MEEM THAUM CEV XEEB TUB</a:t>
              </a:r>
              <a:endParaRPr lang="en-US" sz="2000" b="1" dirty="0">
                <a:solidFill>
                  <a:srgbClr val="FF0000"/>
                </a:solidFill>
                <a:latin typeface="Calibri" panose="020F0502020204030204" pitchFamily="34" charset="0"/>
                <a:cs typeface="Calibri" panose="020F0502020204030204" pitchFamily="34" charset="0"/>
              </a:endParaRPr>
            </a:p>
            <a:p>
              <a:endParaRPr lang="en-US" sz="2000" b="1" dirty="0">
                <a:solidFill>
                  <a:srgbClr val="FF0000"/>
                </a:solidFill>
                <a:latin typeface="Calibri" panose="020F0502020204030204" pitchFamily="34" charset="0"/>
                <a:cs typeface="Calibri" panose="020F0502020204030204" pitchFamily="34" charset="0"/>
              </a:endParaRPr>
            </a:p>
          </p:txBody>
        </p:sp>
        <p:sp>
          <p:nvSpPr>
            <p:cNvPr id="11" name="TextBox 10"/>
            <p:cNvSpPr txBox="1"/>
            <p:nvPr/>
          </p:nvSpPr>
          <p:spPr>
            <a:xfrm>
              <a:off x="635" y="372745"/>
              <a:ext cx="12078335" cy="2676525"/>
            </a:xfrm>
            <a:prstGeom prst="rect">
              <a:avLst/>
            </a:prstGeom>
            <a:noFill/>
          </p:spPr>
          <p:txBody>
            <a:bodyPr wrap="square" rtlCol="0">
              <a:spAutoFit/>
            </a:bodyPr>
            <a:lstStyle/>
            <a:p>
              <a:pPr algn="ctr"/>
              <a:r>
                <a:rPr lang="en-US" sz="2800" dirty="0" err="1">
                  <a:sym typeface="+mn-ea"/>
                </a:rPr>
                <a:t>To taub tias kev pab daws teeb meem thaum cev xeeb tub zoo li </a:t>
              </a:r>
              <a:r>
                <a:rPr lang="en-US" sz="2800" dirty="0" err="1">
                  <a:solidFill>
                    <a:srgbClr val="FF0000"/>
                  </a:solidFill>
                  <a:sym typeface="+mn-ea"/>
                </a:rPr>
                <a:t>ib txheej txheem</a:t>
              </a:r>
              <a:r>
                <a:rPr lang="en-US" sz="2800" dirty="0">
                  <a:sym typeface="+mn-ea"/>
                </a:rPr>
                <a:t> </a:t>
              </a:r>
              <a:endParaRPr lang="en-US" sz="2800" b="1" dirty="0">
                <a:solidFill>
                  <a:srgbClr val="C00000"/>
                </a:solidFill>
              </a:endParaRPr>
            </a:p>
            <a:p>
              <a:pPr algn="ctr"/>
              <a:endParaRPr lang="en-US" sz="2800" b="1" dirty="0">
                <a:solidFill>
                  <a:srgbClr val="C00000"/>
                </a:solidFill>
              </a:endParaRPr>
            </a:p>
            <a:p>
              <a:pPr algn="ctr"/>
              <a:endParaRPr lang="en-US" sz="2800" b="1" dirty="0">
                <a:solidFill>
                  <a:srgbClr val="C00000"/>
                </a:solidFill>
              </a:endParaRPr>
            </a:p>
            <a:p>
              <a:pPr algn="ctr"/>
              <a:endParaRPr lang="en-US" sz="2800" b="1" dirty="0">
                <a:solidFill>
                  <a:srgbClr val="C00000"/>
                </a:solidFill>
              </a:endParaRPr>
            </a:p>
            <a:p>
              <a:pPr algn="ctr"/>
              <a:endParaRPr lang="en-US" sz="2800" b="1" dirty="0">
                <a:solidFill>
                  <a:srgbClr val="C00000"/>
                </a:solidFill>
              </a:endParaRPr>
            </a:p>
            <a:p>
              <a:pPr algn="ctr"/>
              <a:endParaRPr lang="en-US" sz="2800" b="1" dirty="0">
                <a:solidFill>
                  <a:srgbClr val="C00000"/>
                </a:solidFill>
              </a:endParaRPr>
            </a:p>
          </p:txBody>
        </p:sp>
      </p:grpSp>
      <p:sp>
        <p:nvSpPr>
          <p:cNvPr id="12" name="TextBox 11"/>
          <p:cNvSpPr txBox="1"/>
          <p:nvPr/>
        </p:nvSpPr>
        <p:spPr>
          <a:xfrm>
            <a:off x="535471" y="1430995"/>
            <a:ext cx="3672840" cy="460375"/>
          </a:xfrm>
          <a:prstGeom prst="rect">
            <a:avLst/>
          </a:prstGeom>
          <a:noFill/>
        </p:spPr>
        <p:txBody>
          <a:bodyPr wrap="none" rtlCol="0">
            <a:spAutoFit/>
          </a:bodyPr>
          <a:lstStyle/>
          <a:p>
            <a:r>
              <a:rPr lang="en-US" altLang="vi-VN" sz="2400" b="1" dirty="0">
                <a:solidFill>
                  <a:srgbClr val="C00000"/>
                </a:solidFill>
              </a:rPr>
              <a:t>Theem</a:t>
            </a:r>
            <a:r>
              <a:rPr lang="vi-VN" sz="2400" b="1" dirty="0">
                <a:solidFill>
                  <a:srgbClr val="C00000"/>
                </a:solidFill>
              </a:rPr>
              <a:t> 7:</a:t>
            </a:r>
            <a:r>
              <a:rPr lang="vi-VN" sz="2400" b="1" dirty="0"/>
              <a:t> T</a:t>
            </a:r>
            <a:r>
              <a:rPr lang="en-US" altLang="vi-VN" sz="2400" b="1" dirty="0"/>
              <a:t>aug qab</a:t>
            </a:r>
            <a:r>
              <a:rPr lang="vi-VN" sz="2400" b="1" dirty="0"/>
              <a:t> &amp; </a:t>
            </a:r>
            <a:r>
              <a:rPr lang="en-US" altLang="vi-VN" sz="2400" b="1" dirty="0"/>
              <a:t>Qhia</a:t>
            </a:r>
          </a:p>
        </p:txBody>
      </p:sp>
      <p:sp>
        <p:nvSpPr>
          <p:cNvPr id="13" name="TextBox 12"/>
          <p:cNvSpPr txBox="1"/>
          <p:nvPr/>
        </p:nvSpPr>
        <p:spPr>
          <a:xfrm>
            <a:off x="317634" y="1995805"/>
            <a:ext cx="11556867" cy="4578985"/>
          </a:xfrm>
          <a:prstGeom prst="rect">
            <a:avLst/>
          </a:prstGeom>
          <a:noFill/>
        </p:spPr>
        <p:txBody>
          <a:bodyPr wrap="square" rtlCol="0">
            <a:noAutofit/>
          </a:bodyPr>
          <a:lstStyle/>
          <a:p>
            <a:pPr marL="0" indent="0" algn="just">
              <a:lnSpc>
                <a:spcPct val="120000"/>
              </a:lnSpc>
              <a:spcBef>
                <a:spcPts val="0"/>
              </a:spcBef>
            </a:pPr>
            <a:r>
              <a:rPr lang="vi-VN" sz="2000" b="1" dirty="0"/>
              <a:t>T</a:t>
            </a:r>
            <a:r>
              <a:rPr lang="en-US" altLang="vi-VN" sz="2000" b="1" dirty="0"/>
              <a:t>aug qab</a:t>
            </a:r>
            <a:r>
              <a:rPr lang="vi-VN" sz="1700" b="1" dirty="0"/>
              <a:t>… </a:t>
            </a:r>
            <a:r>
              <a:rPr lang="en-US" altLang="vi-VN" sz="1700" dirty="0"/>
              <a:t>Saib nws tus hluas nraug thiab nws tsev tuab neeg puas yuav ua li cas rau nws, </a:t>
            </a:r>
            <a:r>
              <a:rPr lang="en-US" altLang="vi-VN" sz="1700" dirty="0" err="1"/>
              <a:t>lossis</a:t>
            </a:r>
            <a:r>
              <a:rPr lang="en-US" altLang="vi-VN" sz="1700" dirty="0"/>
              <a:t> </a:t>
            </a:r>
            <a:r>
              <a:rPr lang="en-US" altLang="vi-VN" sz="1700" dirty="0" err="1"/>
              <a:t>ntawm</a:t>
            </a:r>
            <a:r>
              <a:rPr lang="en-US" altLang="vi-VN" sz="1700" dirty="0"/>
              <a:t> </a:t>
            </a:r>
            <a:r>
              <a:rPr lang="en-US" altLang="vi-VN" sz="1700" dirty="0" err="1"/>
              <a:t>nws</a:t>
            </a:r>
            <a:r>
              <a:rPr lang="en-US" altLang="vi-VN" sz="1700" dirty="0"/>
              <a:t> </a:t>
            </a:r>
            <a:r>
              <a:rPr lang="en-US" altLang="vi-VN" sz="1700" dirty="0" err="1"/>
              <a:t>tus</a:t>
            </a:r>
            <a:r>
              <a:rPr lang="en-US" altLang="vi-VN" sz="1700" dirty="0"/>
              <a:t> </a:t>
            </a:r>
            <a:r>
              <a:rPr lang="en-US" altLang="vi-VN" sz="1700" dirty="0" err="1"/>
              <a:t>kheej</a:t>
            </a:r>
            <a:r>
              <a:rPr lang="en-US" altLang="vi-VN" sz="1700" dirty="0"/>
              <a:t> </a:t>
            </a:r>
            <a:r>
              <a:rPr lang="en-US" altLang="vi-VN" sz="1700" dirty="0" err="1"/>
              <a:t>rau</a:t>
            </a:r>
            <a:r>
              <a:rPr lang="en-US" altLang="vi-VN" sz="1700" dirty="0"/>
              <a:t> </a:t>
            </a:r>
            <a:r>
              <a:rPr lang="en-US" altLang="vi-VN" sz="1700" dirty="0" err="1"/>
              <a:t>lawv</a:t>
            </a:r>
            <a:r>
              <a:rPr lang="en-US" altLang="vi-VN" sz="1700" dirty="0"/>
              <a:t>.</a:t>
            </a:r>
            <a:endParaRPr lang="vi-VN" sz="1700" dirty="0"/>
          </a:p>
          <a:p>
            <a:pPr marL="285750" indent="-285750" algn="just">
              <a:lnSpc>
                <a:spcPct val="120000"/>
              </a:lnSpc>
              <a:spcBef>
                <a:spcPts val="0"/>
              </a:spcBef>
              <a:buFontTx/>
              <a:buChar char="-"/>
            </a:pPr>
            <a:r>
              <a:rPr lang="en-US" altLang="vi-VN" sz="1700" dirty="0"/>
              <a:t>Ruaj khov tias nws tus hluas nraug yuav tsi tso nws, nws tsev tuab neeg, </a:t>
            </a:r>
            <a:r>
              <a:rPr lang="en-US" altLang="vi-VN" sz="1700" dirty="0" err="1"/>
              <a:t>thiab</a:t>
            </a:r>
            <a:r>
              <a:rPr lang="en-US" altLang="vi-VN" sz="1700" dirty="0"/>
              <a:t> </a:t>
            </a:r>
            <a:r>
              <a:rPr lang="en-US" altLang="vi-VN" sz="1700" dirty="0" err="1"/>
              <a:t>nws</a:t>
            </a:r>
            <a:r>
              <a:rPr lang="en-US" altLang="vi-VN" sz="1700" dirty="0"/>
              <a:t> </a:t>
            </a:r>
            <a:r>
              <a:rPr lang="en-US" altLang="vi-VN" sz="1700" dirty="0" err="1"/>
              <a:t>cov</a:t>
            </a:r>
            <a:r>
              <a:rPr lang="en-US" altLang="vi-VN" sz="1700" dirty="0"/>
              <a:t> </a:t>
            </a:r>
            <a:r>
              <a:rPr lang="en-US" altLang="vi-VN" sz="1700" dirty="0" err="1"/>
              <a:t>phooj</a:t>
            </a:r>
            <a:r>
              <a:rPr lang="en-US" altLang="vi-VN" sz="1700" dirty="0"/>
              <a:t> </a:t>
            </a:r>
            <a:r>
              <a:rPr lang="en-US" altLang="vi-VN" sz="1700" dirty="0" err="1"/>
              <a:t>ywg</a:t>
            </a:r>
            <a:r>
              <a:rPr lang="en-US" altLang="vi-VN" sz="1700" dirty="0"/>
              <a:t>, </a:t>
            </a:r>
            <a:r>
              <a:rPr lang="en-US" altLang="vi-VN" sz="1700" dirty="0" err="1"/>
              <a:t>lawv</a:t>
            </a:r>
            <a:r>
              <a:rPr lang="en-US" altLang="vi-VN" sz="1700" dirty="0"/>
              <a:t> </a:t>
            </a:r>
            <a:r>
              <a:rPr lang="en-US" altLang="vi-VN" sz="1700" dirty="0" err="1"/>
              <a:t>yuav</a:t>
            </a:r>
            <a:r>
              <a:rPr lang="en-US" altLang="vi-VN" sz="1700" dirty="0"/>
              <a:t> pom zoo </a:t>
            </a:r>
            <a:r>
              <a:rPr lang="en-US" altLang="vi-VN" sz="1700" dirty="0" err="1"/>
              <a:t>thiab</a:t>
            </a:r>
            <a:r>
              <a:rPr lang="en-US" altLang="vi-VN" sz="1700" dirty="0"/>
              <a:t> </a:t>
            </a:r>
            <a:r>
              <a:rPr lang="en-US" altLang="vi-VN" sz="1700" dirty="0" err="1"/>
              <a:t>txhawb</a:t>
            </a:r>
            <a:r>
              <a:rPr lang="en-US" altLang="vi-VN" sz="1700" dirty="0"/>
              <a:t> nws zog qhov uas nws tsi rho nws tus menyuam.</a:t>
            </a:r>
          </a:p>
          <a:p>
            <a:pPr marL="285750" indent="-285750" algn="just">
              <a:lnSpc>
                <a:spcPct val="120000"/>
              </a:lnSpc>
              <a:spcBef>
                <a:spcPts val="0"/>
              </a:spcBef>
              <a:buFontTx/>
              <a:buChar char="-"/>
            </a:pPr>
            <a:r>
              <a:rPr lang="en-US" altLang="vi-VN" sz="1700" dirty="0" err="1"/>
              <a:t>Yog</a:t>
            </a:r>
            <a:r>
              <a:rPr lang="en-US" altLang="vi-VN" sz="1700" dirty="0"/>
              <a:t> yam no </a:t>
            </a:r>
            <a:r>
              <a:rPr lang="en-US" altLang="vi-VN" sz="1700" dirty="0" err="1"/>
              <a:t>ua</a:t>
            </a:r>
            <a:r>
              <a:rPr lang="en-US" altLang="vi-VN" sz="1700" dirty="0"/>
              <a:t> </a:t>
            </a:r>
            <a:r>
              <a:rPr lang="en-US" altLang="vi-VN" sz="1700" dirty="0" err="1"/>
              <a:t>tsi</a:t>
            </a:r>
            <a:r>
              <a:rPr lang="en-US" altLang="vi-VN" sz="1700" dirty="0"/>
              <a:t> tau</a:t>
            </a:r>
            <a:r>
              <a:rPr lang="vi-VN" sz="1700" dirty="0"/>
              <a:t>, </a:t>
            </a:r>
            <a:r>
              <a:rPr lang="en-US" altLang="vi-VN" sz="1700" dirty="0"/>
              <a:t>cia li </a:t>
            </a:r>
            <a:r>
              <a:rPr lang="en-US" altLang="vi-VN" sz="1700" dirty="0" err="1"/>
              <a:t>qhia</a:t>
            </a:r>
            <a:r>
              <a:rPr lang="en-US" altLang="vi-VN" sz="1700" dirty="0"/>
              <a:t> nws rau lwm pab uas yuav pab tau nws</a:t>
            </a:r>
            <a:r>
              <a:rPr lang="vi-VN" sz="1700" dirty="0"/>
              <a:t>,</a:t>
            </a:r>
            <a:r>
              <a:rPr lang="en-US" altLang="vi-VN" sz="1700" dirty="0"/>
              <a:t> </a:t>
            </a:r>
            <a:r>
              <a:rPr lang="en-US" altLang="vi-VN" sz="1700" dirty="0" err="1"/>
              <a:t>xws</a:t>
            </a:r>
            <a:r>
              <a:rPr lang="en-US" altLang="vi-VN" sz="1700" dirty="0"/>
              <a:t> li ib qhov chaw </a:t>
            </a:r>
            <a:r>
              <a:rPr lang="en-US" altLang="vi-VN" sz="1700" dirty="0" err="1"/>
              <a:t>tso</a:t>
            </a:r>
            <a:r>
              <a:rPr lang="en-US" altLang="vi-VN" sz="1700" dirty="0"/>
              <a:t> </a:t>
            </a:r>
            <a:r>
              <a:rPr lang="en-US" altLang="vi-VN" sz="1700" dirty="0" err="1"/>
              <a:t>siab</a:t>
            </a:r>
            <a:r>
              <a:rPr lang="en-US" altLang="vi-VN" sz="1700" dirty="0"/>
              <a:t> </a:t>
            </a:r>
            <a:r>
              <a:rPr lang="en-US" altLang="vi-VN" sz="1700" dirty="0" err="1"/>
              <a:t>uas</a:t>
            </a:r>
            <a:r>
              <a:rPr lang="en-US" altLang="vi-VN" sz="1700" dirty="0"/>
              <a:t> </a:t>
            </a:r>
            <a:r>
              <a:rPr lang="en-US" altLang="vi-VN" sz="1700" dirty="0" err="1"/>
              <a:t>siv</a:t>
            </a:r>
            <a:r>
              <a:rPr lang="en-US" altLang="vi-VN" sz="1700" dirty="0"/>
              <a:t> rau cov poj niam muaj menyuam nyob, lossis pab neeg uas pab daws teeb meem thaum cev xeeb tub.</a:t>
            </a:r>
          </a:p>
          <a:p>
            <a:pPr algn="just">
              <a:lnSpc>
                <a:spcPct val="120000"/>
              </a:lnSpc>
              <a:spcBef>
                <a:spcPts val="0"/>
              </a:spcBef>
            </a:pPr>
            <a:r>
              <a:rPr lang="en-US" altLang="vi-VN" sz="1700" dirty="0"/>
              <a:t> Yam tseem ceeb yuav taug qab yog</a:t>
            </a:r>
            <a:r>
              <a:rPr lang="vi-VN" sz="1700" dirty="0"/>
              <a:t> </a:t>
            </a:r>
            <a:r>
              <a:rPr lang="vi-VN" sz="1700" i="1" dirty="0"/>
              <a:t>‘</a:t>
            </a:r>
            <a:r>
              <a:rPr lang="en-US" altLang="vi-VN" sz="1700" i="1" dirty="0"/>
              <a:t>tsi pub leej twg paub qhov uas nws muaj menyuam</a:t>
            </a:r>
            <a:r>
              <a:rPr lang="vi-VN" sz="1700" i="1" dirty="0"/>
              <a:t>.’</a:t>
            </a:r>
            <a:r>
              <a:rPr lang="vi-VN" sz="1700" dirty="0"/>
              <a:t> </a:t>
            </a:r>
            <a:r>
              <a:rPr lang="en-US" altLang="vi-VN" sz="1700" dirty="0"/>
              <a:t>Txawm nws hais tias nws yuav tsi rho menyuam</a:t>
            </a:r>
            <a:r>
              <a:rPr lang="vi-VN" sz="1700" dirty="0"/>
              <a:t> - </a:t>
            </a:r>
            <a:r>
              <a:rPr lang="en-US" altLang="vi-VN" sz="1700" b="1" i="1" dirty="0">
                <a:solidFill>
                  <a:schemeClr val="accent1">
                    <a:lumMod val="75000"/>
                  </a:schemeClr>
                </a:solidFill>
              </a:rPr>
              <a:t> Yog nws zais ruaj qhov uas nws muaj menyuam</a:t>
            </a:r>
            <a:r>
              <a:rPr lang="vi-VN" sz="1700" b="1" i="1" dirty="0">
                <a:solidFill>
                  <a:schemeClr val="accent1">
                    <a:lumMod val="75000"/>
                  </a:schemeClr>
                </a:solidFill>
              </a:rPr>
              <a:t>, </a:t>
            </a:r>
            <a:r>
              <a:rPr lang="en-US" altLang="vi-VN" sz="1700" b="1" i="1" dirty="0">
                <a:solidFill>
                  <a:schemeClr val="accent1">
                    <a:lumMod val="75000"/>
                  </a:schemeClr>
                </a:solidFill>
              </a:rPr>
              <a:t>tej zaum nws yuav muaj kev xav rho menyuam</a:t>
            </a:r>
            <a:r>
              <a:rPr lang="vi-VN" sz="1700" b="1" i="1" dirty="0">
                <a:solidFill>
                  <a:schemeClr val="accent1">
                    <a:lumMod val="75000"/>
                  </a:schemeClr>
                </a:solidFill>
              </a:rPr>
              <a:t>.</a:t>
            </a:r>
            <a:r>
              <a:rPr lang="vi-VN" sz="1700" dirty="0"/>
              <a:t> </a:t>
            </a:r>
            <a:r>
              <a:rPr lang="en-US" altLang="vi-VN" sz="1700" dirty="0"/>
              <a:t>Yam no txhais tias teeb meem tseem tshuav thiab yuav tsum saib xyuas nws. </a:t>
            </a:r>
            <a:endParaRPr lang="vi-VN" sz="1700" dirty="0"/>
          </a:p>
          <a:p>
            <a:pPr marL="0" indent="0" algn="just">
              <a:lnSpc>
                <a:spcPct val="120000"/>
              </a:lnSpc>
              <a:spcBef>
                <a:spcPts val="0"/>
              </a:spcBef>
            </a:pPr>
            <a:r>
              <a:rPr lang="en-US" altLang="vi-VN" sz="2000" b="1" dirty="0"/>
              <a:t>Qhia</a:t>
            </a:r>
            <a:r>
              <a:rPr lang="vi-VN" sz="1700" b="1" dirty="0"/>
              <a:t>… </a:t>
            </a:r>
            <a:r>
              <a:rPr lang="en-US" altLang="vi-VN" sz="1700" dirty="0"/>
              <a:t>nws paj hom phiaj yuav ua ib </a:t>
            </a:r>
            <a:r>
              <a:rPr lang="en-US" altLang="vi-VN" sz="1700" dirty="0" err="1"/>
              <a:t>leej</a:t>
            </a:r>
            <a:r>
              <a:rPr lang="en-US" altLang="vi-VN" sz="1700" dirty="0"/>
              <a:t> </a:t>
            </a:r>
            <a:r>
              <a:rPr lang="en-US" altLang="vi-VN" sz="1700" dirty="0" err="1"/>
              <a:t>niam</a:t>
            </a:r>
            <a:r>
              <a:rPr lang="en-US" altLang="vi-VN" sz="1700" dirty="0"/>
              <a:t>, </a:t>
            </a:r>
            <a:r>
              <a:rPr lang="en-US" altLang="vi-VN" sz="1700" dirty="0" err="1"/>
              <a:t>leej</a:t>
            </a:r>
            <a:r>
              <a:rPr lang="en-US" altLang="vi-VN" sz="1700" dirty="0"/>
              <a:t> </a:t>
            </a:r>
            <a:r>
              <a:rPr lang="en-US" altLang="vi-VN" sz="1700" dirty="0" err="1"/>
              <a:t>txiv</a:t>
            </a:r>
            <a:r>
              <a:rPr lang="en-US" altLang="vi-VN" sz="1700" dirty="0"/>
              <a:t> li cas</a:t>
            </a:r>
            <a:r>
              <a:rPr lang="vi-VN" sz="1700" dirty="0"/>
              <a:t> (</a:t>
            </a:r>
            <a:r>
              <a:rPr lang="en-US" altLang="vi-VN" sz="1700" dirty="0"/>
              <a:t>nws tu menyuam lossis muab </a:t>
            </a:r>
            <a:r>
              <a:rPr lang="en-US" altLang="vi-VN" sz="1700" dirty="0" err="1"/>
              <a:t>rau</a:t>
            </a:r>
            <a:r>
              <a:rPr lang="en-US" altLang="vi-VN" sz="1700" dirty="0"/>
              <a:t> </a:t>
            </a:r>
            <a:r>
              <a:rPr lang="en-US" altLang="vi-VN" sz="1700" dirty="0" err="1"/>
              <a:t>lwm</a:t>
            </a:r>
            <a:r>
              <a:rPr lang="en-US" altLang="vi-VN" sz="1700" dirty="0"/>
              <a:t> tug tu</a:t>
            </a:r>
            <a:r>
              <a:rPr lang="vi-VN" sz="1700" dirty="0"/>
              <a:t>). Tej thaum </a:t>
            </a:r>
            <a:r>
              <a:rPr lang="en-US" altLang="vi-VN" sz="1700" dirty="0" err="1"/>
              <a:t>nws</a:t>
            </a:r>
            <a:r>
              <a:rPr lang="en-US" altLang="vi-VN" sz="1700" dirty="0"/>
              <a:t> yuav tau kawm txog kev yuav los ua ib leej niam li </a:t>
            </a:r>
            <a:r>
              <a:rPr lang="en-US" altLang="vi-VN" sz="1700" dirty="0" err="1"/>
              <a:t>cas</a:t>
            </a:r>
            <a:r>
              <a:rPr lang="en-US" altLang="vi-VN" sz="1700" dirty="0"/>
              <a:t>. </a:t>
            </a:r>
            <a:r>
              <a:rPr lang="en-US" altLang="vi-VN" sz="1700" dirty="0" err="1"/>
              <a:t>Nws</a:t>
            </a:r>
            <a:r>
              <a:rPr lang="en-US" altLang="vi-VN" sz="1700" dirty="0"/>
              <a:t> tus hluas </a:t>
            </a:r>
            <a:r>
              <a:rPr lang="en-US" altLang="vi-VN" sz="1700" dirty="0" err="1"/>
              <a:t>nraug</a:t>
            </a:r>
            <a:r>
              <a:rPr lang="en-US" altLang="vi-VN" sz="1700" dirty="0"/>
              <a:t> </a:t>
            </a:r>
            <a:r>
              <a:rPr lang="en-US" altLang="vi-VN" sz="1700" dirty="0" err="1"/>
              <a:t>los</a:t>
            </a:r>
            <a:r>
              <a:rPr lang="en-US" altLang="vi-VN" sz="1700" dirty="0"/>
              <a:t> </a:t>
            </a:r>
            <a:r>
              <a:rPr lang="en-US" altLang="vi-VN" sz="1700" dirty="0" err="1"/>
              <a:t>kuj</a:t>
            </a:r>
            <a:r>
              <a:rPr lang="en-US" altLang="vi-VN" sz="1700" dirty="0"/>
              <a:t> </a:t>
            </a:r>
            <a:r>
              <a:rPr lang="en-US" altLang="vi-VN" sz="1700" dirty="0" err="1"/>
              <a:t>yuav</a:t>
            </a:r>
            <a:r>
              <a:rPr lang="en-US" altLang="vi-VN" sz="1700" dirty="0"/>
              <a:t> tau </a:t>
            </a:r>
            <a:r>
              <a:rPr lang="en-US" altLang="vi-VN" sz="1700" dirty="0" err="1"/>
              <a:t>kev</a:t>
            </a:r>
            <a:r>
              <a:rPr lang="en-US" altLang="vi-VN" sz="1700" dirty="0"/>
              <a:t> </a:t>
            </a:r>
            <a:r>
              <a:rPr lang="en-US" altLang="vi-VN" sz="1700" dirty="0" err="1"/>
              <a:t>pab</a:t>
            </a:r>
            <a:r>
              <a:rPr lang="en-US" altLang="vi-VN" sz="1700" dirty="0"/>
              <a:t> </a:t>
            </a:r>
            <a:r>
              <a:rPr lang="en-US" altLang="vi-VN" sz="1700" dirty="0" err="1"/>
              <a:t>kom</a:t>
            </a:r>
            <a:r>
              <a:rPr lang="en-US" altLang="vi-VN" sz="1700" dirty="0"/>
              <a:t> </a:t>
            </a:r>
            <a:r>
              <a:rPr lang="en-US" altLang="vi-VN" sz="1700" dirty="0" err="1"/>
              <a:t>los</a:t>
            </a:r>
            <a:r>
              <a:rPr lang="en-US" altLang="vi-VN" sz="1700" dirty="0"/>
              <a:t> ua tau ib leej txiv. </a:t>
            </a:r>
          </a:p>
          <a:p>
            <a:pPr marL="0" indent="0" algn="just">
              <a:lnSpc>
                <a:spcPct val="120000"/>
              </a:lnSpc>
              <a:spcBef>
                <a:spcPts val="0"/>
              </a:spcBef>
            </a:pPr>
            <a:r>
              <a:rPr lang="en-US" altLang="vi-VN" sz="1700" dirty="0"/>
              <a:t>- Sib </a:t>
            </a:r>
            <a:r>
              <a:rPr lang="en-US" altLang="vi-VN" sz="1700" dirty="0" err="1"/>
              <a:t>nug</a:t>
            </a:r>
            <a:r>
              <a:rPr lang="en-US" altLang="vi-VN" sz="1700" dirty="0"/>
              <a:t> moo</a:t>
            </a:r>
            <a:r>
              <a:rPr lang="vi-VN" sz="1700" dirty="0"/>
              <a:t>. Txhob qhia rau lwm tus paub. Kev phooj ywg yog ib lub zog cawm siav. </a:t>
            </a:r>
          </a:p>
          <a:p>
            <a:pPr marL="0" indent="0" algn="just">
              <a:lnSpc>
                <a:spcPct val="120000"/>
              </a:lnSpc>
              <a:spcBef>
                <a:spcPts val="0"/>
              </a:spcBef>
            </a:pPr>
            <a:r>
              <a:rPr lang="vi-VN" sz="1700" dirty="0"/>
              <a:t>- Teeb meem cev xeeb tub ua rau poob kev sib raug zoo – Pab daws teeb meem thaum cev xeeb tub yog qhov</a:t>
            </a:r>
            <a:r>
              <a:rPr lang="vi-VN" sz="1700" dirty="0">
                <a:solidFill>
                  <a:srgbClr val="FF0000"/>
                </a:solidFill>
              </a:rPr>
              <a:t> rov kho muaj kev sib raug zoo.</a:t>
            </a:r>
            <a:endParaRPr lang="vi-VN" sz="1700" b="1" dirty="0">
              <a:solidFill>
                <a:srgbClr val="C0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Phá thai – Khải Đơn"/>
          <p:cNvPicPr>
            <a:picLocks noChangeAspect="1" noChangeArrowheads="1"/>
          </p:cNvPicPr>
          <p:nvPr/>
        </p:nvPicPr>
        <p:blipFill rotWithShape="1">
          <a:blip r:embed="rId3">
            <a:extLst>
              <a:ext uri="{28A0092B-C50C-407E-A947-70E740481C1C}">
                <a14:useLocalDpi xmlns:a14="http://schemas.microsoft.com/office/drawing/2010/main" val="0"/>
              </a:ext>
            </a:extLst>
          </a:blip>
          <a:srcRect l="5457"/>
          <a:stretch>
            <a:fillRect/>
          </a:stretch>
        </p:blipFill>
        <p:spPr bwMode="auto">
          <a:xfrm>
            <a:off x="285111" y="3167270"/>
            <a:ext cx="3567490" cy="2511046"/>
          </a:xfrm>
          <a:prstGeom prst="roundRect">
            <a:avLst>
              <a:gd name="adj" fmla="val 4529"/>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324162">
            <a:off x="9520851" y="3020235"/>
            <a:ext cx="1887752" cy="2805115"/>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6" name="Group 5"/>
          <p:cNvGrpSpPr/>
          <p:nvPr/>
        </p:nvGrpSpPr>
        <p:grpSpPr>
          <a:xfrm>
            <a:off x="0" y="0"/>
            <a:ext cx="12192000" cy="1109794"/>
            <a:chOff x="0" y="0"/>
            <a:chExt cx="12192000" cy="1109794"/>
          </a:xfrm>
        </p:grpSpPr>
        <p:sp>
          <p:nvSpPr>
            <p:cNvPr id="8" name="Rectangle 7"/>
            <p:cNvSpPr/>
            <p:nvPr/>
          </p:nvSpPr>
          <p:spPr>
            <a:xfrm>
              <a:off x="0" y="0"/>
              <a:ext cx="12192000" cy="1059989"/>
            </a:xfrm>
            <a:prstGeom prst="rect">
              <a:avLst/>
            </a:prstGeom>
            <a:blipFill>
              <a:blip r:embed="rId5"/>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112999" y="95064"/>
              <a:ext cx="5045710" cy="1014730"/>
            </a:xfrm>
            <a:prstGeom prst="rect">
              <a:avLst/>
            </a:prstGeom>
            <a:noFill/>
          </p:spPr>
          <p:txBody>
            <a:bodyPr wrap="none" rtlCol="0">
              <a:spAutoFit/>
            </a:bodyPr>
            <a:lstStyle/>
            <a:p>
              <a:pPr algn="l"/>
              <a:r>
                <a:rPr lang="en-US" sz="2000" b="1" dirty="0">
                  <a:solidFill>
                    <a:srgbClr val="FF0000"/>
                  </a:solidFill>
                  <a:latin typeface="Calibri" panose="020F0502020204030204" pitchFamily="34" charset="0"/>
                  <a:cs typeface="Calibri" panose="020F0502020204030204" pitchFamily="34" charset="0"/>
                  <a:sym typeface="+mn-ea"/>
                </a:rPr>
                <a:t>PAB DAWS TEEB MEEM THAUM CEV XEEB TUB</a:t>
              </a:r>
              <a:endParaRPr lang="en-US" sz="2000" b="1" dirty="0">
                <a:solidFill>
                  <a:srgbClr val="FF0000"/>
                </a:solidFill>
                <a:latin typeface="Calibri" panose="020F0502020204030204" pitchFamily="34" charset="0"/>
                <a:cs typeface="Calibri" panose="020F0502020204030204" pitchFamily="34" charset="0"/>
              </a:endParaRPr>
            </a:p>
            <a:p>
              <a:pPr algn="l"/>
              <a:endParaRPr lang="en-US" sz="2000" b="1" dirty="0">
                <a:solidFill>
                  <a:srgbClr val="FF0000"/>
                </a:solidFill>
                <a:latin typeface="Calibri" panose="020F0502020204030204" pitchFamily="34" charset="0"/>
                <a:cs typeface="Calibri" panose="020F0502020204030204" pitchFamily="34" charset="0"/>
              </a:endParaRPr>
            </a:p>
            <a:p>
              <a:endParaRPr lang="en-US" sz="2000" b="1" dirty="0">
                <a:solidFill>
                  <a:srgbClr val="FF0000"/>
                </a:solidFill>
                <a:latin typeface="Calibri" panose="020F0502020204030204" pitchFamily="34" charset="0"/>
                <a:cs typeface="Calibri" panose="020F0502020204030204" pitchFamily="34" charset="0"/>
              </a:endParaRPr>
            </a:p>
          </p:txBody>
        </p:sp>
        <p:sp>
          <p:nvSpPr>
            <p:cNvPr id="13" name="TextBox 12"/>
            <p:cNvSpPr txBox="1"/>
            <p:nvPr/>
          </p:nvSpPr>
          <p:spPr>
            <a:xfrm>
              <a:off x="435451" y="443824"/>
              <a:ext cx="11756549" cy="398780"/>
            </a:xfrm>
            <a:prstGeom prst="rect">
              <a:avLst/>
            </a:prstGeom>
            <a:noFill/>
          </p:spPr>
          <p:txBody>
            <a:bodyPr wrap="square" rtlCol="0">
              <a:spAutoFit/>
            </a:bodyPr>
            <a:lstStyle/>
            <a:p>
              <a:r>
                <a:rPr lang="vi-VN" altLang="en-US" sz="2000" b="1" dirty="0" err="1">
                  <a:solidFill>
                    <a:schemeClr val="accent1">
                      <a:lumMod val="75000"/>
                    </a:schemeClr>
                  </a:solidFill>
                </a:rPr>
                <a:t>Yuav ua li cas peb yuav </a:t>
              </a:r>
              <a:r>
                <a:rPr lang="vi-VN" altLang="en-US" sz="2000" b="1" dirty="0" err="1">
                  <a:solidFill>
                    <a:srgbClr val="FF0000"/>
                  </a:solidFill>
                </a:rPr>
                <a:t>ntsib thiab pab</a:t>
              </a:r>
              <a:r>
                <a:rPr lang="vi-VN" altLang="en-US" sz="2000" b="1" dirty="0" err="1">
                  <a:solidFill>
                    <a:schemeClr val="accent1">
                      <a:lumMod val="75000"/>
                    </a:schemeClr>
                  </a:solidFill>
                </a:rPr>
                <a:t> cov poj niam uas muaj kev xav</a:t>
              </a:r>
              <a:r>
                <a:rPr lang="en-US" altLang="vi-VN" sz="2000" b="1" dirty="0" err="1">
                  <a:solidFill>
                    <a:schemeClr val="accent1">
                      <a:lumMod val="75000"/>
                    </a:schemeClr>
                  </a:solidFill>
                </a:rPr>
                <a:t> tias yuav</a:t>
              </a:r>
              <a:r>
                <a:rPr lang="vi-VN" altLang="en-US" sz="2000" b="1" dirty="0" err="1">
                  <a:solidFill>
                    <a:schemeClr val="accent1">
                      <a:lumMod val="75000"/>
                    </a:schemeClr>
                  </a:solidFill>
                </a:rPr>
                <a:t> rho menyuam</a:t>
              </a:r>
              <a:r>
                <a:rPr lang="en-US" sz="2000" b="1" dirty="0">
                  <a:solidFill>
                    <a:schemeClr val="accent1">
                      <a:lumMod val="75000"/>
                    </a:schemeClr>
                  </a:solidFill>
                </a:rPr>
                <a:t>?</a:t>
              </a:r>
            </a:p>
          </p:txBody>
        </p:sp>
      </p:grpSp>
      <p:grpSp>
        <p:nvGrpSpPr>
          <p:cNvPr id="17" name="Group 16"/>
          <p:cNvGrpSpPr/>
          <p:nvPr/>
        </p:nvGrpSpPr>
        <p:grpSpPr>
          <a:xfrm>
            <a:off x="287829" y="1315804"/>
            <a:ext cx="9509314" cy="916594"/>
            <a:chOff x="345886" y="1315804"/>
            <a:chExt cx="9509314" cy="916594"/>
          </a:xfrm>
        </p:grpSpPr>
        <p:sp>
          <p:nvSpPr>
            <p:cNvPr id="15" name="Rounded Rectangle 14"/>
            <p:cNvSpPr/>
            <p:nvPr/>
          </p:nvSpPr>
          <p:spPr>
            <a:xfrm>
              <a:off x="345886" y="1315804"/>
              <a:ext cx="9509314" cy="916594"/>
            </a:xfrm>
            <a:prstGeom prst="round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6" name="TextBox 15"/>
            <p:cNvSpPr txBox="1"/>
            <p:nvPr/>
          </p:nvSpPr>
          <p:spPr>
            <a:xfrm>
              <a:off x="526237" y="1512655"/>
              <a:ext cx="9148659" cy="400110"/>
            </a:xfrm>
            <a:prstGeom prst="rect">
              <a:avLst/>
            </a:prstGeom>
            <a:noFill/>
          </p:spPr>
          <p:txBody>
            <a:bodyPr wrap="none" rtlCol="0">
              <a:spAutoFit/>
            </a:bodyPr>
            <a:lstStyle/>
            <a:p>
              <a:pPr algn="ctr"/>
              <a:r>
                <a:rPr lang="vi-VN" altLang="en-US" sz="2000" b="1" dirty="0">
                  <a:solidFill>
                    <a:schemeClr val="accent1">
                      <a:lumMod val="75000"/>
                    </a:schemeClr>
                  </a:solidFill>
                </a:rPr>
                <a:t>1</a:t>
              </a:r>
              <a:r>
                <a:rPr lang="en-US" sz="2000" b="1" dirty="0">
                  <a:solidFill>
                    <a:schemeClr val="accent1">
                      <a:lumMod val="75000"/>
                    </a:schemeClr>
                  </a:solidFill>
                </a:rPr>
                <a:t>) </a:t>
              </a:r>
              <a:r>
                <a:rPr lang="vi-VN" altLang="en-US" sz="2000" b="1" dirty="0">
                  <a:solidFill>
                    <a:schemeClr val="accent1">
                      <a:lumMod val="75000"/>
                    </a:schemeClr>
                  </a:solidFill>
                </a:rPr>
                <a:t>Mus ntawm cov tsev kuaj mob uas ntsuag cov poj niam muaj menyuam</a:t>
              </a:r>
              <a:r>
                <a:rPr lang="en-US" sz="2000" b="1" dirty="0" err="1">
                  <a:solidFill>
                    <a:schemeClr val="accent1">
                      <a:lumMod val="75000"/>
                    </a:schemeClr>
                  </a:solidFill>
                </a:rPr>
                <a:t>.</a:t>
              </a:r>
              <a:endParaRPr lang="en-US" sz="2000" b="1" dirty="0">
                <a:solidFill>
                  <a:schemeClr val="accent1">
                    <a:lumMod val="75000"/>
                  </a:schemeClr>
                </a:solidFill>
              </a:endParaRPr>
            </a:p>
          </p:txBody>
        </p:sp>
      </p:grpSp>
      <p:sp>
        <p:nvSpPr>
          <p:cNvPr id="18" name="TextBox 17"/>
          <p:cNvSpPr txBox="1"/>
          <p:nvPr/>
        </p:nvSpPr>
        <p:spPr>
          <a:xfrm>
            <a:off x="4042264" y="2429249"/>
            <a:ext cx="5161058" cy="3416320"/>
          </a:xfrm>
          <a:prstGeom prst="rect">
            <a:avLst/>
          </a:prstGeom>
          <a:noFill/>
        </p:spPr>
        <p:txBody>
          <a:bodyPr wrap="square" rtlCol="0">
            <a:spAutoFit/>
          </a:bodyPr>
          <a:lstStyle/>
          <a:p>
            <a:pPr marL="342900" indent="-342900" algn="just">
              <a:buFont typeface="Arial" panose="020B0604020202020204" pitchFamily="34" charset="0"/>
              <a:buChar char="•"/>
            </a:pPr>
            <a:r>
              <a:rPr lang="vi-VN" dirty="0"/>
              <a:t>Koom tes nrog cov kho mob thiab cov uas saib xyuas ntawm tsev kho mob. Mus ntsib, nrog lawv sib tham thiab rhiav kev koom tes nrog lawv.</a:t>
            </a:r>
          </a:p>
          <a:p>
            <a:pPr marL="342900" indent="-342900" algn="just">
              <a:buFont typeface="Arial" panose="020B0604020202020204" pitchFamily="34" charset="0"/>
              <a:buChar char="•"/>
            </a:pPr>
            <a:r>
              <a:rPr lang="vi-VN" dirty="0"/>
              <a:t>Nug saib lawv puag kam cia koj muab ib lub  tswv yim pab daws teeb meem thaum cev xeeb tub hauv chav kuaj mob.</a:t>
            </a:r>
          </a:p>
          <a:p>
            <a:pPr marL="342900" indent="-342900" algn="just">
              <a:buFont typeface="Arial" panose="020B0604020202020204" pitchFamily="34" charset="0"/>
              <a:buChar char="•"/>
            </a:pPr>
            <a:r>
              <a:rPr lang="vi-VN" dirty="0"/>
              <a:t>Kom lawv hu rau koj yog muaj cov poj niam xav tau kev pab.</a:t>
            </a:r>
          </a:p>
          <a:p>
            <a:pPr marL="342900" indent="-342900" algn="just">
              <a:buFont typeface="Arial" panose="020B0604020202020204" pitchFamily="34" charset="0"/>
              <a:buChar char="•"/>
            </a:pPr>
            <a:r>
              <a:rPr lang="vi-VN" dirty="0"/>
              <a:t>Muab ntaub ntawv thiab npawb xov tooj cia rau ntawm chav tsev kuaj mob lossis lwm qhov. Cia li npaj txhij los pab.</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print">
            <a:extLst>
              <a:ext uri="{28A0092B-C50C-407E-A947-70E740481C1C}">
                <a14:useLocalDpi xmlns:a14="http://schemas.microsoft.com/office/drawing/2010/main" val="0"/>
              </a:ext>
            </a:extLst>
          </a:blip>
          <a:srcRect t="4445" b="35632"/>
          <a:stretch>
            <a:fillRect/>
          </a:stretch>
        </p:blipFill>
        <p:spPr>
          <a:xfrm>
            <a:off x="8310395" y="1996179"/>
            <a:ext cx="3589557" cy="4628015"/>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l="5166" t="2530" r="41218" b="18465"/>
          <a:stretch>
            <a:fillRect/>
          </a:stretch>
        </p:blipFill>
        <p:spPr>
          <a:xfrm>
            <a:off x="386973" y="2961503"/>
            <a:ext cx="3576912" cy="3662691"/>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Right Arrow 14"/>
          <p:cNvSpPr/>
          <p:nvPr/>
        </p:nvSpPr>
        <p:spPr>
          <a:xfrm rot="9633685">
            <a:off x="2355185" y="3444993"/>
            <a:ext cx="1232600" cy="487391"/>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dirty="0"/>
          </a:p>
        </p:txBody>
      </p:sp>
      <p:sp>
        <p:nvSpPr>
          <p:cNvPr id="16" name="Right Arrow 15"/>
          <p:cNvSpPr/>
          <p:nvPr/>
        </p:nvSpPr>
        <p:spPr>
          <a:xfrm>
            <a:off x="213440" y="2736924"/>
            <a:ext cx="2095773" cy="729191"/>
          </a:xfrm>
          <a:prstGeom prst="rightArrow">
            <a:avLst>
              <a:gd name="adj1" fmla="val 50000"/>
              <a:gd name="adj2" fmla="val 48010"/>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t>Nrhiav </a:t>
            </a:r>
          </a:p>
        </p:txBody>
      </p:sp>
      <p:sp>
        <p:nvSpPr>
          <p:cNvPr id="17" name="Right Arrow 16"/>
          <p:cNvSpPr/>
          <p:nvPr/>
        </p:nvSpPr>
        <p:spPr>
          <a:xfrm>
            <a:off x="6534450" y="3081821"/>
            <a:ext cx="1632520" cy="646331"/>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t>Mus koom</a:t>
            </a:r>
          </a:p>
        </p:txBody>
      </p:sp>
      <p:sp>
        <p:nvSpPr>
          <p:cNvPr id="11" name="TextBox 10"/>
          <p:cNvSpPr txBox="1"/>
          <p:nvPr/>
        </p:nvSpPr>
        <p:spPr>
          <a:xfrm>
            <a:off x="4348684" y="3728152"/>
            <a:ext cx="3576912" cy="2245360"/>
          </a:xfrm>
          <a:prstGeom prst="rect">
            <a:avLst/>
          </a:prstGeom>
          <a:noFill/>
        </p:spPr>
        <p:txBody>
          <a:bodyPr wrap="square" rtlCol="0">
            <a:spAutoFit/>
          </a:bodyPr>
          <a:lstStyle/>
          <a:p>
            <a:pPr algn="just"/>
            <a:r>
              <a:rPr lang="en-US" altLang="vi-VN" sz="2000" b="1" dirty="0"/>
              <a:t>Piv txwv npe pawg:</a:t>
            </a:r>
          </a:p>
          <a:p>
            <a:pPr algn="just"/>
            <a:r>
              <a:rPr lang="vi-VN" sz="2000" i="1" dirty="0"/>
              <a:t>'</a:t>
            </a:r>
            <a:r>
              <a:rPr lang="en-US" altLang="vi-VN" sz="2000" i="1" dirty="0"/>
              <a:t>Pawg</a:t>
            </a:r>
            <a:r>
              <a:rPr lang="vi-VN" sz="2000" i="1" dirty="0"/>
              <a:t> Mang Thai Ngoài Ý Muốn’</a:t>
            </a:r>
          </a:p>
          <a:p>
            <a:pPr>
              <a:buFont typeface="Arial" panose="020B0604020202020204" pitchFamily="34" charset="0"/>
              <a:buChar char="•"/>
            </a:pPr>
            <a:r>
              <a:rPr lang="vi-VN" sz="2000" i="1" dirty="0"/>
              <a:t> '</a:t>
            </a:r>
            <a:r>
              <a:rPr lang="en-US" altLang="vi-VN" sz="2000" i="1" dirty="0"/>
              <a:t>Pawg</a:t>
            </a:r>
            <a:r>
              <a:rPr lang="vi-VN" sz="2000" i="1" dirty="0"/>
              <a:t> Những Người Có Thai Ngoài Ý Muốn’</a:t>
            </a:r>
          </a:p>
          <a:p>
            <a:pPr>
              <a:buFont typeface="Arial" panose="020B0604020202020204" pitchFamily="34" charset="0"/>
              <a:buChar char="•"/>
            </a:pPr>
            <a:r>
              <a:rPr lang="vi-VN" sz="2000" i="1" dirty="0"/>
              <a:t> '</a:t>
            </a:r>
            <a:r>
              <a:rPr lang="en-US" altLang="vi-VN" sz="2000" i="1" dirty="0"/>
              <a:t>Pawg</a:t>
            </a:r>
            <a:r>
              <a:rPr lang="vi-VN" sz="2000" i="1" dirty="0"/>
              <a:t> Chia Sẻ Kinh Nghiệm Mang Thai'</a:t>
            </a:r>
          </a:p>
        </p:txBody>
      </p:sp>
      <p:grpSp>
        <p:nvGrpSpPr>
          <p:cNvPr id="21" name="Group 20"/>
          <p:cNvGrpSpPr/>
          <p:nvPr/>
        </p:nvGrpSpPr>
        <p:grpSpPr>
          <a:xfrm>
            <a:off x="292048" y="1172695"/>
            <a:ext cx="8682484" cy="629920"/>
            <a:chOff x="287346" y="1259323"/>
            <a:chExt cx="8682484" cy="629920"/>
          </a:xfrm>
        </p:grpSpPr>
        <p:sp>
          <p:nvSpPr>
            <p:cNvPr id="19" name="Rounded Rectangle 18"/>
            <p:cNvSpPr/>
            <p:nvPr/>
          </p:nvSpPr>
          <p:spPr>
            <a:xfrm>
              <a:off x="287346" y="1259323"/>
              <a:ext cx="8682484" cy="629920"/>
            </a:xfrm>
            <a:prstGeom prst="round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0" name="TextBox 19"/>
            <p:cNvSpPr txBox="1"/>
            <p:nvPr/>
          </p:nvSpPr>
          <p:spPr>
            <a:xfrm>
              <a:off x="312764" y="1302197"/>
              <a:ext cx="8456930" cy="521970"/>
            </a:xfrm>
            <a:prstGeom prst="rect">
              <a:avLst/>
            </a:prstGeom>
            <a:noFill/>
          </p:spPr>
          <p:txBody>
            <a:bodyPr wrap="none" rtlCol="0">
              <a:spAutoFit/>
            </a:bodyPr>
            <a:lstStyle/>
            <a:p>
              <a:r>
                <a:rPr lang="en-US" sz="2800" b="1" dirty="0">
                  <a:solidFill>
                    <a:schemeClr val="accent1">
                      <a:lumMod val="75000"/>
                    </a:schemeClr>
                  </a:solidFill>
                </a:rPr>
                <a:t>2) </a:t>
              </a:r>
              <a:r>
                <a:rPr lang="vi-VN" altLang="en-US" sz="2800" b="1" dirty="0">
                  <a:solidFill>
                    <a:schemeClr val="accent1">
                      <a:lumMod val="75000"/>
                    </a:schemeClr>
                  </a:solidFill>
                </a:rPr>
                <a:t>Ntsib sau internet, hauv pab pawg </a:t>
              </a:r>
              <a:r>
                <a:rPr lang="en-US" sz="2800" b="1" dirty="0">
                  <a:solidFill>
                    <a:schemeClr val="accent1">
                      <a:lumMod val="75000"/>
                    </a:schemeClr>
                  </a:solidFill>
                </a:rPr>
                <a:t>Facebook, v.v.</a:t>
              </a:r>
            </a:p>
          </p:txBody>
        </p:sp>
      </p:grpSp>
      <p:grpSp>
        <p:nvGrpSpPr>
          <p:cNvPr id="22" name="Group 21"/>
          <p:cNvGrpSpPr/>
          <p:nvPr/>
        </p:nvGrpSpPr>
        <p:grpSpPr>
          <a:xfrm>
            <a:off x="0" y="0"/>
            <a:ext cx="12192000" cy="1177249"/>
            <a:chOff x="0" y="0"/>
            <a:chExt cx="12192000" cy="1177249"/>
          </a:xfrm>
        </p:grpSpPr>
        <p:sp>
          <p:nvSpPr>
            <p:cNvPr id="23" name="Rectangle 22"/>
            <p:cNvSpPr/>
            <p:nvPr/>
          </p:nvSpPr>
          <p:spPr>
            <a:xfrm>
              <a:off x="0" y="0"/>
              <a:ext cx="12192000" cy="1059989"/>
            </a:xfrm>
            <a:prstGeom prst="rect">
              <a:avLst/>
            </a:prstGeom>
            <a:blipFill>
              <a:blip r:embed="rId5"/>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12999" y="95064"/>
              <a:ext cx="5045710" cy="1014730"/>
            </a:xfrm>
            <a:prstGeom prst="rect">
              <a:avLst/>
            </a:prstGeom>
            <a:noFill/>
          </p:spPr>
          <p:txBody>
            <a:bodyPr wrap="none" rtlCol="0">
              <a:spAutoFit/>
            </a:bodyPr>
            <a:lstStyle/>
            <a:p>
              <a:pPr algn="l"/>
              <a:r>
                <a:rPr lang="en-US" sz="2000" b="1" dirty="0">
                  <a:solidFill>
                    <a:srgbClr val="FF0000"/>
                  </a:solidFill>
                  <a:latin typeface="Calibri" panose="020F0502020204030204" pitchFamily="34" charset="0"/>
                  <a:cs typeface="Calibri" panose="020F0502020204030204" pitchFamily="34" charset="0"/>
                  <a:sym typeface="+mn-ea"/>
                </a:rPr>
                <a:t>PAB DAWS TEEB MEEM THAUM CEV XEEB TUB</a:t>
              </a:r>
              <a:endParaRPr lang="en-US" sz="2000" b="1" dirty="0">
                <a:solidFill>
                  <a:srgbClr val="FF0000"/>
                </a:solidFill>
                <a:latin typeface="Calibri" panose="020F0502020204030204" pitchFamily="34" charset="0"/>
                <a:cs typeface="Calibri" panose="020F0502020204030204" pitchFamily="34" charset="0"/>
              </a:endParaRPr>
            </a:p>
            <a:p>
              <a:pPr algn="l"/>
              <a:endParaRPr lang="en-US" sz="2000" b="1" dirty="0">
                <a:solidFill>
                  <a:srgbClr val="FF0000"/>
                </a:solidFill>
                <a:latin typeface="Calibri" panose="020F0502020204030204" pitchFamily="34" charset="0"/>
                <a:cs typeface="Calibri" panose="020F0502020204030204" pitchFamily="34" charset="0"/>
              </a:endParaRPr>
            </a:p>
            <a:p>
              <a:endParaRPr lang="en-US" sz="2000" b="1" dirty="0">
                <a:solidFill>
                  <a:srgbClr val="FF0000"/>
                </a:solidFill>
                <a:latin typeface="Calibri" panose="020F0502020204030204" pitchFamily="34" charset="0"/>
                <a:cs typeface="Calibri" panose="020F0502020204030204" pitchFamily="34" charset="0"/>
              </a:endParaRPr>
            </a:p>
          </p:txBody>
        </p:sp>
        <p:sp>
          <p:nvSpPr>
            <p:cNvPr id="25" name="TextBox 24"/>
            <p:cNvSpPr txBox="1"/>
            <p:nvPr/>
          </p:nvSpPr>
          <p:spPr>
            <a:xfrm>
              <a:off x="435451" y="470494"/>
              <a:ext cx="11756549" cy="706755"/>
            </a:xfrm>
            <a:prstGeom prst="rect">
              <a:avLst/>
            </a:prstGeom>
            <a:noFill/>
          </p:spPr>
          <p:txBody>
            <a:bodyPr wrap="square" rtlCol="0">
              <a:spAutoFit/>
            </a:bodyPr>
            <a:lstStyle/>
            <a:p>
              <a:r>
                <a:rPr lang="vi-VN" altLang="en-US" sz="2000" b="1" dirty="0" err="1">
                  <a:solidFill>
                    <a:srgbClr val="0070C0"/>
                  </a:solidFill>
                  <a:sym typeface="+mn-ea"/>
                </a:rPr>
                <a:t>Yuav ua li cas peb yuav ntsib thiab pab cov poj niam uas muaj kev xav</a:t>
              </a:r>
              <a:r>
                <a:rPr lang="en-US" altLang="vi-VN" sz="2000" b="1" dirty="0" err="1">
                  <a:solidFill>
                    <a:srgbClr val="0070C0"/>
                  </a:solidFill>
                  <a:sym typeface="+mn-ea"/>
                </a:rPr>
                <a:t> tias yuav</a:t>
              </a:r>
              <a:r>
                <a:rPr lang="vi-VN" altLang="en-US" sz="2000" b="1" dirty="0" err="1">
                  <a:solidFill>
                    <a:srgbClr val="0070C0"/>
                  </a:solidFill>
                  <a:sym typeface="+mn-ea"/>
                </a:rPr>
                <a:t> rho menyuam</a:t>
              </a:r>
              <a:r>
                <a:rPr lang="en-US" sz="2000" b="1" dirty="0">
                  <a:solidFill>
                    <a:srgbClr val="0070C0"/>
                  </a:solidFill>
                  <a:sym typeface="+mn-ea"/>
                </a:rPr>
                <a:t>?</a:t>
              </a:r>
              <a:endParaRPr lang="en-US" sz="2000" b="1" dirty="0">
                <a:solidFill>
                  <a:srgbClr val="0070C0"/>
                </a:solidFill>
              </a:endParaRPr>
            </a:p>
            <a:p>
              <a:endParaRPr lang="en-US" sz="2000" b="1" dirty="0">
                <a:solidFill>
                  <a:schemeClr val="accent1">
                    <a:lumMod val="75000"/>
                  </a:schemeClr>
                </a:solidFill>
              </a:endParaRPr>
            </a:p>
          </p:txBody>
        </p:sp>
      </p:grpSp>
      <p:sp>
        <p:nvSpPr>
          <p:cNvPr id="3" name="Text Box 2"/>
          <p:cNvSpPr txBox="1"/>
          <p:nvPr/>
        </p:nvSpPr>
        <p:spPr>
          <a:xfrm>
            <a:off x="2734310" y="2207260"/>
            <a:ext cx="1996440" cy="218440"/>
          </a:xfrm>
          <a:prstGeom prst="rect">
            <a:avLst/>
          </a:prstGeom>
          <a:noFill/>
        </p:spPr>
        <p:txBody>
          <a:bodyPr wrap="square" rtlCol="0">
            <a:noAutofit/>
          </a:bodyPr>
          <a:lstStyle/>
          <a:p>
            <a:endParaRPr lang="en-US"/>
          </a:p>
        </p:txBody>
      </p:sp>
      <p:sp>
        <p:nvSpPr>
          <p:cNvPr id="4" name="Text Box 3"/>
          <p:cNvSpPr txBox="1"/>
          <p:nvPr/>
        </p:nvSpPr>
        <p:spPr>
          <a:xfrm>
            <a:off x="317466" y="1737561"/>
            <a:ext cx="7705725" cy="477520"/>
          </a:xfrm>
          <a:prstGeom prst="rect">
            <a:avLst/>
          </a:prstGeom>
          <a:noFill/>
        </p:spPr>
        <p:txBody>
          <a:bodyPr wrap="square" rtlCol="0">
            <a:noAutofit/>
          </a:bodyPr>
          <a:lstStyle/>
          <a:p>
            <a:r>
              <a:rPr lang="en-US" sz="2400" dirty="0" err="1">
                <a:solidFill>
                  <a:srgbClr val="FF0000"/>
                </a:solidFill>
              </a:rPr>
              <a:t>Rauj</a:t>
            </a:r>
            <a:r>
              <a:rPr lang="en-US" sz="2400" dirty="0">
                <a:solidFill>
                  <a:srgbClr val="FF0000"/>
                </a:solidFill>
              </a:rPr>
              <a:t> </a:t>
            </a:r>
            <a:r>
              <a:rPr lang="en-US" sz="2400" dirty="0" err="1">
                <a:solidFill>
                  <a:srgbClr val="FF0000"/>
                </a:solidFill>
              </a:rPr>
              <a:t>ruam</a:t>
            </a:r>
            <a:r>
              <a:rPr lang="en-US" sz="2400" dirty="0">
                <a:solidFill>
                  <a:srgbClr val="FF0000"/>
                </a:solidFill>
              </a:rPr>
              <a:t> 1</a:t>
            </a:r>
            <a:r>
              <a:rPr lang="en-US" sz="2400" dirty="0">
                <a:solidFill>
                  <a:schemeClr val="tx1"/>
                </a:solidFill>
              </a:rPr>
              <a:t>: Mus </a:t>
            </a:r>
            <a:r>
              <a:rPr lang="en-US" sz="2400" dirty="0" err="1">
                <a:solidFill>
                  <a:schemeClr val="tx1"/>
                </a:solidFill>
              </a:rPr>
              <a:t>hauv</a:t>
            </a:r>
            <a:r>
              <a:rPr lang="en-US" sz="2400" dirty="0">
                <a:solidFill>
                  <a:schemeClr val="tx1"/>
                </a:solidFill>
              </a:rPr>
              <a:t> Facebook </a:t>
            </a:r>
            <a:r>
              <a:rPr lang="en-US" sz="2400" dirty="0" err="1">
                <a:solidFill>
                  <a:schemeClr val="tx1"/>
                </a:solidFill>
              </a:rPr>
              <a:t>thiab</a:t>
            </a:r>
            <a:r>
              <a:rPr lang="en-US" sz="2400" dirty="0">
                <a:solidFill>
                  <a:schemeClr val="tx1"/>
                </a:solidFill>
              </a:rPr>
              <a:t> </a:t>
            </a:r>
            <a:r>
              <a:rPr lang="en-US" sz="2400" dirty="0" err="1">
                <a:solidFill>
                  <a:schemeClr val="tx1"/>
                </a:solidFill>
              </a:rPr>
              <a:t>rhiav</a:t>
            </a:r>
            <a:r>
              <a:rPr lang="en-US" sz="2400" dirty="0">
                <a:solidFill>
                  <a:schemeClr val="tx1"/>
                </a:solidFill>
              </a:rPr>
              <a:t> </a:t>
            </a:r>
            <a:r>
              <a:rPr lang="en-US" sz="2400" dirty="0" err="1">
                <a:solidFill>
                  <a:schemeClr val="tx1"/>
                </a:solidFill>
              </a:rPr>
              <a:t>pab</a:t>
            </a:r>
            <a:r>
              <a:rPr lang="en-US" sz="2400" dirty="0">
                <a:solidFill>
                  <a:schemeClr val="tx1"/>
                </a:solidFill>
              </a:rPr>
              <a:t> </a:t>
            </a:r>
            <a:r>
              <a:rPr lang="en-US" sz="2400" dirty="0" err="1">
                <a:solidFill>
                  <a:schemeClr val="tx1"/>
                </a:solidFill>
              </a:rPr>
              <a:t>pawg</a:t>
            </a:r>
            <a:r>
              <a:rPr lang="en-US" sz="2400" dirty="0">
                <a:solidFill>
                  <a:schemeClr val="tx1"/>
                </a:solidFill>
              </a:rPr>
              <a:t> “</a:t>
            </a:r>
            <a:r>
              <a:rPr lang="en-US" sz="2400" dirty="0" err="1">
                <a:solidFill>
                  <a:schemeClr val="tx1"/>
                </a:solidFill>
              </a:rPr>
              <a:t>Mang</a:t>
            </a:r>
            <a:r>
              <a:rPr lang="en-US" sz="2400" dirty="0">
                <a:solidFill>
                  <a:schemeClr val="tx1"/>
                </a:solidFill>
              </a:rPr>
              <a:t> </a:t>
            </a:r>
            <a:r>
              <a:rPr lang="en-US" sz="2400" dirty="0" err="1">
                <a:solidFill>
                  <a:schemeClr val="tx1"/>
                </a:solidFill>
              </a:rPr>
              <a:t>thai</a:t>
            </a:r>
            <a:r>
              <a:rPr lang="en-US" sz="2400" dirty="0">
                <a:solidFill>
                  <a:schemeClr val="tx1"/>
                </a:solidFill>
              </a:rPr>
              <a:t> </a:t>
            </a:r>
            <a:r>
              <a:rPr lang="en-US" sz="2400" dirty="0" err="1">
                <a:solidFill>
                  <a:schemeClr val="tx1"/>
                </a:solidFill>
              </a:rPr>
              <a:t>ngoài</a:t>
            </a:r>
            <a:r>
              <a:rPr lang="en-US" sz="2400" dirty="0">
                <a:solidFill>
                  <a:schemeClr val="tx1"/>
                </a:solidFill>
              </a:rPr>
              <a:t> </a:t>
            </a:r>
            <a:r>
              <a:rPr lang="en-US" sz="2400" dirty="0" err="1">
                <a:solidFill>
                  <a:schemeClr val="tx1"/>
                </a:solidFill>
              </a:rPr>
              <a:t>ý</a:t>
            </a:r>
            <a:r>
              <a:rPr lang="en-US" sz="2400" dirty="0">
                <a:solidFill>
                  <a:schemeClr val="tx1"/>
                </a:solidFill>
              </a:rPr>
              <a:t> </a:t>
            </a:r>
            <a:r>
              <a:rPr lang="en-US" sz="2400" dirty="0" err="1">
                <a:solidFill>
                  <a:schemeClr val="tx1"/>
                </a:solidFill>
              </a:rPr>
              <a:t>muốn</a:t>
            </a:r>
            <a:r>
              <a:rPr lang="en-US" sz="2400" dirty="0">
                <a:solidFill>
                  <a:schemeClr val="tx1"/>
                </a:solidFill>
              </a:rPr>
              <a:t>” (</a:t>
            </a:r>
            <a:r>
              <a:rPr lang="en-US" sz="2400" dirty="0" err="1">
                <a:solidFill>
                  <a:schemeClr val="tx1"/>
                </a:solidFill>
              </a:rPr>
              <a:t>lossis</a:t>
            </a:r>
            <a:r>
              <a:rPr lang="en-US" sz="2400" dirty="0">
                <a:solidFill>
                  <a:schemeClr val="tx1"/>
                </a:solidFill>
              </a:rPr>
              <a:t> </a:t>
            </a:r>
            <a:r>
              <a:rPr lang="en-US" sz="2400" dirty="0" err="1">
                <a:solidFill>
                  <a:schemeClr val="tx1"/>
                </a:solidFill>
              </a:rPr>
              <a:t>lwm</a:t>
            </a:r>
            <a:r>
              <a:rPr lang="en-US" sz="2400" dirty="0">
                <a:solidFill>
                  <a:schemeClr val="tx1"/>
                </a:solidFill>
              </a:rPr>
              <a:t> </a:t>
            </a:r>
            <a:r>
              <a:rPr lang="en-US" sz="2400" dirty="0" err="1">
                <a:solidFill>
                  <a:schemeClr val="tx1"/>
                </a:solidFill>
              </a:rPr>
              <a:t>pawg</a:t>
            </a:r>
            <a:r>
              <a:rPr lang="en-US" sz="2400" dirty="0">
                <a:solidFill>
                  <a:schemeClr val="tx1"/>
                </a:solidFill>
              </a:rPr>
              <a:t> </a:t>
            </a:r>
            <a:r>
              <a:rPr lang="en-US" sz="2400" dirty="0" err="1">
                <a:solidFill>
                  <a:schemeClr val="tx1"/>
                </a:solidFill>
              </a:rPr>
              <a:t>xws</a:t>
            </a:r>
            <a:r>
              <a:rPr lang="en-US" sz="2400" dirty="0">
                <a:solidFill>
                  <a:schemeClr val="tx1"/>
                </a:solidFill>
              </a:rPr>
              <a:t> li </a:t>
            </a:r>
            <a:r>
              <a:rPr lang="en-US" sz="2400" dirty="0" err="1">
                <a:solidFill>
                  <a:schemeClr val="tx1"/>
                </a:solidFill>
              </a:rPr>
              <a:t>ntawd</a:t>
            </a:r>
            <a:r>
              <a:rPr lang="en-US" sz="2400" dirty="0">
                <a:solidFill>
                  <a:schemeClr val="tx1"/>
                </a:solidFill>
              </a:rPr>
              <a:t>) </a:t>
            </a:r>
            <a:r>
              <a:rPr lang="en-US" sz="2400" dirty="0" err="1">
                <a:solidFill>
                  <a:schemeClr val="tx1"/>
                </a:solidFill>
              </a:rPr>
              <a:t>thiab</a:t>
            </a:r>
            <a:r>
              <a:rPr lang="en-US" sz="2400" dirty="0">
                <a:solidFill>
                  <a:schemeClr val="tx1"/>
                </a:solidFill>
              </a:rPr>
              <a:t> </a:t>
            </a:r>
            <a:r>
              <a:rPr lang="en-US" sz="2400" dirty="0" err="1">
                <a:solidFill>
                  <a:schemeClr val="tx1"/>
                </a:solidFill>
              </a:rPr>
              <a:t>koom</a:t>
            </a:r>
            <a:r>
              <a:rPr lang="en-US" sz="2400" dirty="0">
                <a:solidFill>
                  <a:schemeClr val="tx1"/>
                </a:solidFill>
              </a:rPr>
              <a:t> </a:t>
            </a:r>
            <a:r>
              <a:rPr lang="en-US" sz="2400" dirty="0" err="1">
                <a:solidFill>
                  <a:schemeClr val="tx1"/>
                </a:solidFill>
              </a:rPr>
              <a:t>nrog</a:t>
            </a:r>
            <a:r>
              <a:rPr lang="en-US" sz="2400" dirty="0">
                <a:solidFill>
                  <a:schemeClr val="tx1"/>
                </a:solidFill>
              </a:rPr>
              <a: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8437" y="1220451"/>
            <a:ext cx="6723246" cy="953135"/>
          </a:xfrm>
          <a:prstGeom prst="rect">
            <a:avLst/>
          </a:prstGeom>
          <a:noFill/>
        </p:spPr>
        <p:txBody>
          <a:bodyPr wrap="square" rtlCol="0">
            <a:spAutoFit/>
          </a:bodyPr>
          <a:lstStyle/>
          <a:p>
            <a:pPr marR="0" lvl="0">
              <a:spcBef>
                <a:spcPts val="0"/>
              </a:spcBef>
              <a:spcAft>
                <a:spcPts val="0"/>
              </a:spcAft>
            </a:pPr>
            <a:r>
              <a:rPr lang="en-US" altLang="vi-VN" sz="2800" b="1" dirty="0">
                <a:solidFill>
                  <a:srgbClr val="C00000"/>
                </a:solidFill>
              </a:rPr>
              <a:t>Kauj ruam</a:t>
            </a:r>
            <a:r>
              <a:rPr lang="vi-VN" sz="2800" b="1" dirty="0">
                <a:solidFill>
                  <a:srgbClr val="C00000"/>
                </a:solidFill>
              </a:rPr>
              <a:t> 2</a:t>
            </a:r>
            <a:r>
              <a:rPr lang="vi-VN" sz="2800" dirty="0">
                <a:solidFill>
                  <a:srgbClr val="C00000"/>
                </a:solidFill>
              </a:rPr>
              <a:t>:</a:t>
            </a:r>
            <a:r>
              <a:rPr lang="vi-VN" sz="2800" dirty="0"/>
              <a:t> </a:t>
            </a:r>
            <a:r>
              <a:rPr lang="en-US" altLang="vi-VN" sz="2800" dirty="0"/>
              <a:t>Sau ib lo </a:t>
            </a:r>
            <a:r>
              <a:rPr lang="en-US" altLang="vi-VN" sz="2800" dirty="0" err="1"/>
              <a:t>lus</a:t>
            </a:r>
            <a:r>
              <a:rPr lang="en-US" altLang="vi-VN" sz="2800" dirty="0"/>
              <a:t> hauv qab </a:t>
            </a:r>
            <a:r>
              <a:rPr lang="en-US" altLang="vi-VN" sz="2800" dirty="0" err="1"/>
              <a:t>tsab</a:t>
            </a:r>
            <a:r>
              <a:rPr lang="en-US" altLang="vi-VN" sz="2800" dirty="0"/>
              <a:t> </a:t>
            </a:r>
            <a:r>
              <a:rPr lang="en-US" altLang="vi-VN" sz="2800" dirty="0" err="1"/>
              <a:t>ntawv</a:t>
            </a:r>
            <a:r>
              <a:rPr lang="en-US" altLang="vi-VN" sz="2800" dirty="0"/>
              <a:t>.</a:t>
            </a:r>
            <a:endParaRPr lang="en-US" altLang="vi-VN"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11390" t="7963" r="36809"/>
          <a:stretch>
            <a:fillRect/>
          </a:stretch>
        </p:blipFill>
        <p:spPr>
          <a:xfrm>
            <a:off x="7352778" y="1621743"/>
            <a:ext cx="4686793" cy="5051656"/>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p:cNvSpPr txBox="1"/>
          <p:nvPr/>
        </p:nvSpPr>
        <p:spPr>
          <a:xfrm>
            <a:off x="247650" y="2223139"/>
            <a:ext cx="6401017" cy="1568450"/>
          </a:xfrm>
          <a:prstGeom prst="rect">
            <a:avLst/>
          </a:prstGeom>
          <a:noFill/>
        </p:spPr>
        <p:txBody>
          <a:bodyPr wrap="square" rtlCol="0">
            <a:spAutoFit/>
          </a:bodyPr>
          <a:lstStyle/>
          <a:p>
            <a:pPr algn="just"/>
            <a:r>
              <a:rPr lang="en-US" altLang="vi-VN" sz="2400" b="1" dirty="0"/>
              <a:t>Tus poj niam muaj menyuam nug</a:t>
            </a:r>
            <a:r>
              <a:rPr lang="vi-VN" sz="2400" b="1" dirty="0"/>
              <a:t>:</a:t>
            </a:r>
            <a:r>
              <a:rPr lang="vi-VN" sz="2400" dirty="0"/>
              <a:t> </a:t>
            </a:r>
            <a:r>
              <a:rPr lang="en-US" altLang="vi-VN" sz="2400" dirty="0"/>
              <a:t>Kuv muaj ib lo lus nug tias, puas yuav rho tau menyuam thaum menyuam twb tau 5 hlis lawm, vim kuv tsi </a:t>
            </a:r>
            <a:r>
              <a:rPr lang="en-US" altLang="vi-VN" sz="2400" dirty="0" err="1"/>
              <a:t>tshuav</a:t>
            </a:r>
            <a:r>
              <a:rPr lang="en-US" altLang="vi-VN" sz="2400" dirty="0"/>
              <a:t> </a:t>
            </a:r>
            <a:r>
              <a:rPr lang="en-US" altLang="vi-VN" sz="2400" dirty="0" err="1"/>
              <a:t>lwm</a:t>
            </a:r>
            <a:r>
              <a:rPr lang="en-US" altLang="vi-VN" sz="2400" dirty="0"/>
              <a:t> </a:t>
            </a:r>
            <a:r>
              <a:rPr lang="en-US" altLang="vi-VN" sz="2400" dirty="0" err="1"/>
              <a:t>txoj</a:t>
            </a:r>
            <a:r>
              <a:rPr lang="en-US" altLang="vi-VN" sz="2400" dirty="0"/>
              <a:t> </a:t>
            </a:r>
            <a:r>
              <a:rPr lang="en-US" altLang="vi-VN" sz="2400" dirty="0" err="1"/>
              <a:t>kev</a:t>
            </a:r>
            <a:r>
              <a:rPr lang="en-US" altLang="vi-VN" sz="2400" dirty="0"/>
              <a:t> xaiv twg lawm.</a:t>
            </a:r>
            <a:endParaRPr lang="vi-VN" sz="2400" i="1" dirty="0"/>
          </a:p>
        </p:txBody>
      </p:sp>
      <p:sp>
        <p:nvSpPr>
          <p:cNvPr id="7" name="Right Arrow 14"/>
          <p:cNvSpPr/>
          <p:nvPr/>
        </p:nvSpPr>
        <p:spPr>
          <a:xfrm rot="19463399">
            <a:off x="6504872" y="2288202"/>
            <a:ext cx="833623" cy="324466"/>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dirty="0"/>
          </a:p>
        </p:txBody>
      </p:sp>
      <p:grpSp>
        <p:nvGrpSpPr>
          <p:cNvPr id="15" name="Group 14"/>
          <p:cNvGrpSpPr/>
          <p:nvPr/>
        </p:nvGrpSpPr>
        <p:grpSpPr>
          <a:xfrm>
            <a:off x="0" y="0"/>
            <a:ext cx="12192000" cy="1296035"/>
            <a:chOff x="0" y="0"/>
            <a:chExt cx="12192000" cy="1296035"/>
          </a:xfrm>
        </p:grpSpPr>
        <p:sp>
          <p:nvSpPr>
            <p:cNvPr id="16" name="Rectangle 15"/>
            <p:cNvSpPr/>
            <p:nvPr/>
          </p:nvSpPr>
          <p:spPr>
            <a:xfrm>
              <a:off x="0" y="0"/>
              <a:ext cx="12192000" cy="1059989"/>
            </a:xfrm>
            <a:prstGeom prst="rect">
              <a:avLst/>
            </a:prstGeom>
            <a:blipFill>
              <a:blip r:embed="rId4"/>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112999" y="95064"/>
              <a:ext cx="5045710" cy="1014730"/>
            </a:xfrm>
            <a:prstGeom prst="rect">
              <a:avLst/>
            </a:prstGeom>
            <a:noFill/>
          </p:spPr>
          <p:txBody>
            <a:bodyPr wrap="none" rtlCol="0">
              <a:spAutoFit/>
            </a:bodyPr>
            <a:lstStyle/>
            <a:p>
              <a:pPr algn="l"/>
              <a:r>
                <a:rPr lang="en-US" sz="2000" b="1" dirty="0">
                  <a:solidFill>
                    <a:srgbClr val="FF0000"/>
                  </a:solidFill>
                  <a:latin typeface="Calibri" panose="020F0502020204030204" pitchFamily="34" charset="0"/>
                  <a:cs typeface="Calibri" panose="020F0502020204030204" pitchFamily="34" charset="0"/>
                  <a:sym typeface="+mn-ea"/>
                </a:rPr>
                <a:t>PAB DAWS TEEB MEEM THAUM CEV XEEB TUB</a:t>
              </a:r>
              <a:endParaRPr lang="en-US" sz="2000" b="1" dirty="0">
                <a:solidFill>
                  <a:srgbClr val="FF0000"/>
                </a:solidFill>
                <a:latin typeface="Calibri" panose="020F0502020204030204" pitchFamily="34" charset="0"/>
                <a:cs typeface="Calibri" panose="020F0502020204030204" pitchFamily="34" charset="0"/>
              </a:endParaRPr>
            </a:p>
            <a:p>
              <a:pPr algn="l"/>
              <a:endParaRPr lang="en-US" sz="2000" b="1" dirty="0">
                <a:solidFill>
                  <a:srgbClr val="FF0000"/>
                </a:solidFill>
                <a:latin typeface="Calibri" panose="020F0502020204030204" pitchFamily="34" charset="0"/>
                <a:cs typeface="Calibri" panose="020F0502020204030204" pitchFamily="34" charset="0"/>
              </a:endParaRPr>
            </a:p>
            <a:p>
              <a:endParaRPr lang="en-US" sz="2000" b="1" dirty="0">
                <a:solidFill>
                  <a:srgbClr val="FF0000"/>
                </a:solidFill>
                <a:latin typeface="Calibri" panose="020F0502020204030204" pitchFamily="34" charset="0"/>
                <a:cs typeface="Calibri" panose="020F0502020204030204" pitchFamily="34" charset="0"/>
              </a:endParaRPr>
            </a:p>
          </p:txBody>
        </p:sp>
        <p:sp>
          <p:nvSpPr>
            <p:cNvPr id="18" name="TextBox 17"/>
            <p:cNvSpPr txBox="1"/>
            <p:nvPr/>
          </p:nvSpPr>
          <p:spPr>
            <a:xfrm>
              <a:off x="247650" y="589280"/>
              <a:ext cx="11944350" cy="706755"/>
            </a:xfrm>
            <a:prstGeom prst="rect">
              <a:avLst/>
            </a:prstGeom>
            <a:noFill/>
          </p:spPr>
          <p:txBody>
            <a:bodyPr wrap="square" rtlCol="0">
              <a:spAutoFit/>
            </a:bodyPr>
            <a:lstStyle/>
            <a:p>
              <a:r>
                <a:rPr lang="vi-VN" altLang="en-US" sz="2000" b="1" dirty="0" err="1">
                  <a:solidFill>
                    <a:schemeClr val="accent1">
                      <a:lumMod val="75000"/>
                    </a:schemeClr>
                  </a:solidFill>
                  <a:sym typeface="+mn-ea"/>
                </a:rPr>
                <a:t>Yuav ua li cas peb yuav </a:t>
              </a:r>
              <a:r>
                <a:rPr lang="vi-VN" altLang="en-US" sz="2000" b="1" dirty="0" err="1">
                  <a:solidFill>
                    <a:srgbClr val="FF0000"/>
                  </a:solidFill>
                  <a:sym typeface="+mn-ea"/>
                </a:rPr>
                <a:t>ntsib thiab pab</a:t>
              </a:r>
              <a:r>
                <a:rPr lang="vi-VN" altLang="en-US" sz="2000" b="1" dirty="0" err="1">
                  <a:solidFill>
                    <a:schemeClr val="accent1">
                      <a:lumMod val="75000"/>
                    </a:schemeClr>
                  </a:solidFill>
                  <a:sym typeface="+mn-ea"/>
                </a:rPr>
                <a:t> cov poj niam uas muaj kev xav</a:t>
              </a:r>
              <a:r>
                <a:rPr lang="en-US" altLang="vi-VN" sz="2000" b="1" dirty="0" err="1">
                  <a:solidFill>
                    <a:schemeClr val="accent1">
                      <a:lumMod val="75000"/>
                    </a:schemeClr>
                  </a:solidFill>
                  <a:sym typeface="+mn-ea"/>
                </a:rPr>
                <a:t> tias yuav</a:t>
              </a:r>
              <a:r>
                <a:rPr lang="vi-VN" altLang="en-US" sz="2000" b="1" dirty="0" err="1">
                  <a:solidFill>
                    <a:schemeClr val="accent1">
                      <a:lumMod val="75000"/>
                    </a:schemeClr>
                  </a:solidFill>
                  <a:sym typeface="+mn-ea"/>
                </a:rPr>
                <a:t> rho menyuam</a:t>
              </a:r>
              <a:r>
                <a:rPr lang="en-US" sz="2000" b="1" dirty="0">
                  <a:solidFill>
                    <a:schemeClr val="accent1">
                      <a:lumMod val="75000"/>
                    </a:schemeClr>
                  </a:solidFill>
                  <a:sym typeface="+mn-ea"/>
                </a:rPr>
                <a:t>?</a:t>
              </a:r>
              <a:endParaRPr lang="en-US" sz="2000" b="1" dirty="0">
                <a:solidFill>
                  <a:schemeClr val="accent1">
                    <a:lumMod val="75000"/>
                  </a:schemeClr>
                </a:solidFill>
              </a:endParaRPr>
            </a:p>
            <a:p>
              <a:endParaRPr lang="en-US" sz="2000" b="1" dirty="0">
                <a:solidFill>
                  <a:schemeClr val="accent1">
                    <a:lumMod val="75000"/>
                  </a:schemeClr>
                </a:solidFill>
              </a:endParaRPr>
            </a:p>
          </p:txBody>
        </p:sp>
      </p:grpSp>
      <p:sp>
        <p:nvSpPr>
          <p:cNvPr id="19" name="TextBox 18"/>
          <p:cNvSpPr txBox="1"/>
          <p:nvPr/>
        </p:nvSpPr>
        <p:spPr>
          <a:xfrm>
            <a:off x="198437" y="3954701"/>
            <a:ext cx="6610350" cy="1786890"/>
          </a:xfrm>
          <a:prstGeom prst="rect">
            <a:avLst/>
          </a:prstGeom>
          <a:noFill/>
        </p:spPr>
        <p:txBody>
          <a:bodyPr wrap="square" rtlCol="0">
            <a:noAutofit/>
          </a:bodyPr>
          <a:lstStyle/>
          <a:p>
            <a:r>
              <a:rPr lang="en-US" altLang="vi-VN" sz="2400" b="1" dirty="0"/>
              <a:t>Minh</a:t>
            </a:r>
            <a:r>
              <a:rPr lang="vi-VN" sz="2400" b="1" dirty="0"/>
              <a:t> Châu</a:t>
            </a:r>
            <a:r>
              <a:rPr lang="en-US" altLang="vi-VN" sz="2400" b="1" dirty="0"/>
              <a:t> teb tias</a:t>
            </a:r>
            <a:r>
              <a:rPr lang="vi-VN" sz="2400" dirty="0"/>
              <a:t>: </a:t>
            </a:r>
            <a:r>
              <a:rPr lang="en-US" altLang="vi-VN" sz="2400" dirty="0"/>
              <a:t>Phooj yws</a:t>
            </a:r>
            <a:r>
              <a:rPr lang="vi-VN" sz="2400" dirty="0"/>
              <a:t>, </a:t>
            </a:r>
            <a:r>
              <a:rPr lang="en-US" altLang="vi-VN" sz="2400" dirty="0"/>
              <a:t>cia li sau ntawv rau kuv</a:t>
            </a:r>
            <a:r>
              <a:rPr lang="vi-VN" sz="2400" dirty="0"/>
              <a:t>. </a:t>
            </a:r>
            <a:r>
              <a:rPr lang="en-US" altLang="vi-VN" sz="2400" dirty="0"/>
              <a:t>Kuv ntuas koj tsi txhob rho menyuam thiab kuv muaj kev yuav pab tau koj</a:t>
            </a:r>
            <a:r>
              <a:rPr lang="vi-VN" sz="2400" dirty="0"/>
              <a:t>. </a:t>
            </a:r>
            <a:r>
              <a:rPr lang="en-US" altLang="vi-VN" sz="2400" dirty="0"/>
              <a:t>Cia li qhia koj yam teeb meem rau kuv, </a:t>
            </a:r>
            <a:r>
              <a:rPr lang="en-US" altLang="vi-VN" sz="2400" dirty="0" err="1"/>
              <a:t>kuv</a:t>
            </a:r>
            <a:r>
              <a:rPr lang="en-US" altLang="vi-VN" sz="2400" dirty="0"/>
              <a:t> </a:t>
            </a:r>
            <a:r>
              <a:rPr lang="en-US" altLang="vi-VN" sz="2400" dirty="0" err="1"/>
              <a:t>txaus</a:t>
            </a:r>
            <a:r>
              <a:rPr lang="en-US" altLang="vi-VN" sz="2400" dirty="0"/>
              <a:t> </a:t>
            </a:r>
            <a:r>
              <a:rPr lang="en-US" altLang="vi-VN" sz="2400" dirty="0" err="1"/>
              <a:t>siab</a:t>
            </a:r>
            <a:r>
              <a:rPr lang="en-US" altLang="vi-VN" sz="2400" dirty="0"/>
              <a:t> </a:t>
            </a:r>
            <a:r>
              <a:rPr lang="en-US" altLang="vi-VN" sz="2400" dirty="0" err="1"/>
              <a:t>los</a:t>
            </a:r>
            <a:r>
              <a:rPr lang="en-US" altLang="vi-VN" sz="2400" dirty="0"/>
              <a:t> mloog koj.</a:t>
            </a:r>
            <a:endParaRPr lang="vi-VN" sz="2400" dirty="0"/>
          </a:p>
        </p:txBody>
      </p:sp>
      <p:sp>
        <p:nvSpPr>
          <p:cNvPr id="20" name="Right Arrow 14"/>
          <p:cNvSpPr/>
          <p:nvPr/>
        </p:nvSpPr>
        <p:spPr>
          <a:xfrm rot="18995853">
            <a:off x="6534537" y="3856323"/>
            <a:ext cx="1192900" cy="47313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95358" y="1659451"/>
            <a:ext cx="6118367" cy="1569660"/>
          </a:xfrm>
          <a:prstGeom prst="rect">
            <a:avLst/>
          </a:prstGeom>
          <a:noFill/>
        </p:spPr>
        <p:txBody>
          <a:bodyPr wrap="square" rtlCol="0">
            <a:spAutoFit/>
          </a:bodyPr>
          <a:lstStyle/>
          <a:p>
            <a:pPr marL="285750" indent="-285750" algn="just">
              <a:buFont typeface="Arial" panose="020B0604020202020204" pitchFamily="34" charset="0"/>
              <a:buChar char="•"/>
            </a:pPr>
            <a:r>
              <a:rPr lang="en-US" sz="2400" dirty="0" err="1"/>
              <a:t>Pib</a:t>
            </a:r>
            <a:r>
              <a:rPr lang="en-US" sz="2400" dirty="0"/>
              <a:t> </a:t>
            </a:r>
            <a:r>
              <a:rPr lang="en-US" sz="2400" dirty="0" err="1"/>
              <a:t>nug</a:t>
            </a:r>
            <a:r>
              <a:rPr lang="en-US" sz="2400" dirty="0"/>
              <a:t> </a:t>
            </a:r>
            <a:r>
              <a:rPr lang="en-US" sz="2400" dirty="0" err="1"/>
              <a:t>txog</a:t>
            </a:r>
            <a:r>
              <a:rPr lang="en-US" sz="2400" dirty="0"/>
              <a:t> </a:t>
            </a:r>
            <a:r>
              <a:rPr lang="en-US" sz="2400" dirty="0" err="1"/>
              <a:t>nws</a:t>
            </a:r>
            <a:r>
              <a:rPr lang="en-US" sz="2400" dirty="0"/>
              <a:t> </a:t>
            </a:r>
            <a:r>
              <a:rPr lang="en-US" sz="2400" dirty="0" err="1"/>
              <a:t>lub</a:t>
            </a:r>
            <a:r>
              <a:rPr lang="en-US" sz="2400" dirty="0"/>
              <a:t> </a:t>
            </a:r>
            <a:r>
              <a:rPr lang="en-US" sz="2400" dirty="0" err="1"/>
              <a:t>neej</a:t>
            </a:r>
            <a:r>
              <a:rPr lang="en-US" sz="2400" dirty="0"/>
              <a:t> </a:t>
            </a:r>
            <a:r>
              <a:rPr lang="en-US" sz="2400" dirty="0" err="1"/>
              <a:t>thiab</a:t>
            </a:r>
            <a:r>
              <a:rPr lang="en-US" sz="2400" dirty="0"/>
              <a:t> </a:t>
            </a:r>
            <a:r>
              <a:rPr lang="en-US" sz="2400" dirty="0" err="1"/>
              <a:t>tej</a:t>
            </a:r>
            <a:r>
              <a:rPr lang="en-US" sz="2400" dirty="0"/>
              <a:t> </a:t>
            </a:r>
            <a:r>
              <a:rPr lang="en-US" sz="2400" dirty="0" err="1"/>
              <a:t>kev</a:t>
            </a:r>
            <a:r>
              <a:rPr lang="en-US" sz="2400" dirty="0"/>
              <a:t> </a:t>
            </a:r>
            <a:r>
              <a:rPr lang="en-US" sz="2400" dirty="0" err="1"/>
              <a:t>txomnyem</a:t>
            </a:r>
            <a:r>
              <a:rPr lang="en-US" sz="2400" dirty="0"/>
              <a:t>.</a:t>
            </a:r>
          </a:p>
          <a:p>
            <a:pPr marL="285750" indent="-285750" algn="just">
              <a:buFont typeface="Arial" panose="020B0604020202020204" pitchFamily="34" charset="0"/>
              <a:buChar char="•"/>
            </a:pPr>
            <a:r>
              <a:rPr lang="en-US" sz="2400" dirty="0" err="1"/>
              <a:t>Npaj</a:t>
            </a:r>
            <a:r>
              <a:rPr lang="en-US" sz="2400" dirty="0"/>
              <a:t> </a:t>
            </a:r>
            <a:r>
              <a:rPr lang="en-US" sz="2400" dirty="0" err="1"/>
              <a:t>hom</a:t>
            </a:r>
            <a:r>
              <a:rPr lang="en-US" sz="2400" dirty="0"/>
              <a:t> </a:t>
            </a:r>
            <a:r>
              <a:rPr lang="en-US" sz="2400" dirty="0" err="1"/>
              <a:t>phiaj</a:t>
            </a:r>
            <a:r>
              <a:rPr lang="en-US" sz="2400" dirty="0"/>
              <a:t> </a:t>
            </a:r>
            <a:r>
              <a:rPr lang="en-US" sz="2400" dirty="0" err="1"/>
              <a:t>pab</a:t>
            </a:r>
            <a:r>
              <a:rPr lang="en-US" sz="2400" dirty="0"/>
              <a:t> </a:t>
            </a:r>
            <a:r>
              <a:rPr lang="en-US" sz="2400" dirty="0" err="1"/>
              <a:t>nws</a:t>
            </a:r>
            <a:r>
              <a:rPr lang="en-US" sz="2400" dirty="0"/>
              <a:t> </a:t>
            </a:r>
            <a:r>
              <a:rPr lang="en-US" sz="2400" dirty="0" err="1"/>
              <a:t>thiab</a:t>
            </a:r>
            <a:r>
              <a:rPr lang="en-US" sz="2400" dirty="0"/>
              <a:t> </a:t>
            </a:r>
            <a:r>
              <a:rPr lang="en-US" sz="2400" dirty="0" err="1"/>
              <a:t>soj</a:t>
            </a:r>
            <a:r>
              <a:rPr lang="en-US" sz="2400" dirty="0"/>
              <a:t> </a:t>
            </a:r>
            <a:r>
              <a:rPr lang="en-US" sz="2400" dirty="0" err="1"/>
              <a:t>ntsuam</a:t>
            </a:r>
            <a:r>
              <a:rPr lang="en-US" sz="2400" dirty="0"/>
              <a:t> </a:t>
            </a:r>
            <a:r>
              <a:rPr lang="en-US" sz="2400" dirty="0" err="1"/>
              <a:t>nws</a:t>
            </a:r>
            <a:r>
              <a:rPr lang="en-US" sz="2400" dirty="0"/>
              <a:t>.</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39430" y="1798209"/>
            <a:ext cx="4797556" cy="4126546"/>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p:cNvSpPr txBox="1"/>
          <p:nvPr/>
        </p:nvSpPr>
        <p:spPr>
          <a:xfrm>
            <a:off x="195358" y="3141777"/>
            <a:ext cx="6597328" cy="2661285"/>
          </a:xfrm>
          <a:prstGeom prst="rect">
            <a:avLst/>
          </a:prstGeom>
          <a:noFill/>
        </p:spPr>
        <p:txBody>
          <a:bodyPr wrap="square" rtlCol="0">
            <a:spAutoFit/>
          </a:bodyPr>
          <a:lstStyle/>
          <a:p>
            <a:pPr>
              <a:spcAft>
                <a:spcPts val="600"/>
              </a:spcAft>
            </a:pPr>
            <a:r>
              <a:rPr lang="en-US" altLang="vi-VN" b="1" dirty="0">
                <a:solidFill>
                  <a:schemeClr val="accent1">
                    <a:lumMod val="75000"/>
                  </a:schemeClr>
                </a:solidFill>
              </a:rPr>
              <a:t>Yog koj </a:t>
            </a:r>
            <a:r>
              <a:rPr lang="en-US" altLang="vi-VN" b="1" dirty="0" err="1">
                <a:solidFill>
                  <a:schemeClr val="accent1">
                    <a:lumMod val="75000"/>
                  </a:schemeClr>
                </a:solidFill>
              </a:rPr>
              <a:t>pib</a:t>
            </a:r>
            <a:r>
              <a:rPr lang="en-US" altLang="vi-VN" b="1" dirty="0">
                <a:solidFill>
                  <a:schemeClr val="accent1">
                    <a:lumMod val="75000"/>
                  </a:schemeClr>
                </a:solidFill>
              </a:rPr>
              <a:t> </a:t>
            </a:r>
            <a:r>
              <a:rPr lang="en-US" altLang="vi-VN" b="1" dirty="0" err="1">
                <a:solidFill>
                  <a:schemeClr val="accent1">
                    <a:lumMod val="75000"/>
                  </a:schemeClr>
                </a:solidFill>
              </a:rPr>
              <a:t>pab</a:t>
            </a:r>
            <a:r>
              <a:rPr lang="en-US" altLang="vi-VN" b="1" dirty="0">
                <a:solidFill>
                  <a:schemeClr val="accent1">
                    <a:lumMod val="75000"/>
                  </a:schemeClr>
                </a:solidFill>
              </a:rPr>
              <a:t> </a:t>
            </a:r>
            <a:r>
              <a:rPr lang="en-US" altLang="vi-VN" b="1" dirty="0" err="1">
                <a:solidFill>
                  <a:schemeClr val="accent1">
                    <a:lumMod val="75000"/>
                  </a:schemeClr>
                </a:solidFill>
              </a:rPr>
              <a:t>qhia</a:t>
            </a:r>
            <a:r>
              <a:rPr lang="en-US" altLang="vi-VN" b="1" dirty="0">
                <a:solidFill>
                  <a:schemeClr val="accent1">
                    <a:lumMod val="75000"/>
                  </a:schemeClr>
                </a:solidFill>
              </a:rPr>
              <a:t> ib tug </a:t>
            </a:r>
            <a:r>
              <a:rPr lang="en-US" altLang="vi-VN" b="1" dirty="0" err="1">
                <a:solidFill>
                  <a:schemeClr val="accent1">
                    <a:lumMod val="75000"/>
                  </a:schemeClr>
                </a:solidFill>
              </a:rPr>
              <a:t>poj</a:t>
            </a:r>
            <a:r>
              <a:rPr lang="en-US" altLang="vi-VN" b="1" dirty="0">
                <a:solidFill>
                  <a:schemeClr val="accent1">
                    <a:lumMod val="75000"/>
                  </a:schemeClr>
                </a:solidFill>
              </a:rPr>
              <a:t> </a:t>
            </a:r>
            <a:r>
              <a:rPr lang="en-US" altLang="vi-VN" b="1" dirty="0" err="1">
                <a:solidFill>
                  <a:schemeClr val="accent1">
                    <a:lumMod val="75000"/>
                  </a:schemeClr>
                </a:solidFill>
              </a:rPr>
              <a:t>niam</a:t>
            </a:r>
            <a:r>
              <a:rPr lang="en-US" altLang="vi-VN" b="1" dirty="0">
                <a:solidFill>
                  <a:schemeClr val="accent1">
                    <a:lumMod val="75000"/>
                  </a:schemeClr>
                </a:solidFill>
              </a:rPr>
              <a:t> </a:t>
            </a:r>
            <a:r>
              <a:rPr lang="en-US" altLang="vi-VN" b="1" dirty="0" err="1">
                <a:solidFill>
                  <a:schemeClr val="accent1">
                    <a:lumMod val="75000"/>
                  </a:schemeClr>
                </a:solidFill>
              </a:rPr>
              <a:t>saum</a:t>
            </a:r>
            <a:r>
              <a:rPr lang="en-US" altLang="vi-VN" b="1" dirty="0">
                <a:solidFill>
                  <a:schemeClr val="accent1">
                    <a:lumMod val="75000"/>
                  </a:schemeClr>
                </a:solidFill>
              </a:rPr>
              <a:t> internet </a:t>
            </a:r>
            <a:r>
              <a:rPr lang="en-US" altLang="vi-VN" dirty="0" err="1">
                <a:solidFill>
                  <a:schemeClr val="accent1">
                    <a:lumMod val="75000"/>
                  </a:schemeClr>
                </a:solidFill>
              </a:rPr>
              <a:t>uas</a:t>
            </a:r>
            <a:r>
              <a:rPr lang="en-US" altLang="vi-VN" dirty="0">
                <a:solidFill>
                  <a:schemeClr val="accent1">
                    <a:lumMod val="75000"/>
                  </a:schemeClr>
                </a:solidFill>
              </a:rPr>
              <a:t> </a:t>
            </a:r>
            <a:r>
              <a:rPr lang="en-US" altLang="vi-VN" dirty="0" err="1">
                <a:solidFill>
                  <a:schemeClr val="accent1">
                    <a:lumMod val="75000"/>
                  </a:schemeClr>
                </a:solidFill>
              </a:rPr>
              <a:t>nyob</a:t>
            </a:r>
            <a:r>
              <a:rPr lang="en-US" altLang="vi-VN" dirty="0">
                <a:solidFill>
                  <a:schemeClr val="accent1">
                    <a:lumMod val="75000"/>
                  </a:schemeClr>
                </a:solidFill>
              </a:rPr>
              <a:t> lwm lub nroog </a:t>
            </a:r>
            <a:r>
              <a:rPr lang="vi-VN" dirty="0">
                <a:solidFill>
                  <a:schemeClr val="accent1">
                    <a:lumMod val="75000"/>
                  </a:schemeClr>
                </a:solidFill>
              </a:rPr>
              <a:t>(</a:t>
            </a:r>
            <a:r>
              <a:rPr lang="en-US" altLang="vi-VN" dirty="0">
                <a:solidFill>
                  <a:schemeClr val="accent1">
                    <a:lumMod val="75000"/>
                  </a:schemeClr>
                </a:solidFill>
              </a:rPr>
              <a:t>koj ntsib tsi tau nws tim ntsej tim muag</a:t>
            </a:r>
            <a:r>
              <a:rPr lang="vi-VN" dirty="0">
                <a:solidFill>
                  <a:schemeClr val="accent1">
                    <a:lumMod val="75000"/>
                  </a:schemeClr>
                </a:solidFill>
              </a:rPr>
              <a:t>), </a:t>
            </a:r>
            <a:r>
              <a:rPr lang="en-US" altLang="vi-VN" dirty="0">
                <a:solidFill>
                  <a:schemeClr val="accent1">
                    <a:lumMod val="75000"/>
                  </a:schemeClr>
                </a:solidFill>
              </a:rPr>
              <a:t>cia li rhiav ib lub pawg ntseeg nyob ze ntawd ntsib nws thiab pab nws tim ntsej tim muag</a:t>
            </a:r>
            <a:r>
              <a:rPr lang="vi-VN" dirty="0">
                <a:solidFill>
                  <a:schemeClr val="accent1">
                    <a:lumMod val="75000"/>
                  </a:schemeClr>
                </a:solidFill>
              </a:rPr>
              <a:t>. </a:t>
            </a:r>
            <a:r>
              <a:rPr lang="en-US" altLang="vi-VN" dirty="0" err="1">
                <a:solidFill>
                  <a:schemeClr val="accent1">
                    <a:lumMod val="75000"/>
                  </a:schemeClr>
                </a:solidFill>
              </a:rPr>
              <a:t>Thiab</a:t>
            </a:r>
            <a:r>
              <a:rPr lang="en-US" altLang="vi-VN" dirty="0">
                <a:solidFill>
                  <a:schemeClr val="accent1">
                    <a:lumMod val="75000"/>
                  </a:schemeClr>
                </a:solidFill>
              </a:rPr>
              <a:t> </a:t>
            </a:r>
            <a:r>
              <a:rPr lang="en-US" altLang="vi-VN" dirty="0" err="1">
                <a:solidFill>
                  <a:schemeClr val="accent1">
                    <a:lumMod val="75000"/>
                  </a:schemeClr>
                </a:solidFill>
              </a:rPr>
              <a:t>koj</a:t>
            </a:r>
            <a:r>
              <a:rPr lang="en-US" altLang="vi-VN" dirty="0">
                <a:solidFill>
                  <a:schemeClr val="accent1">
                    <a:lumMod val="75000"/>
                  </a:schemeClr>
                </a:solidFill>
              </a:rPr>
              <a:t> </a:t>
            </a:r>
            <a:r>
              <a:rPr lang="en-US" altLang="vi-VN" dirty="0" err="1">
                <a:solidFill>
                  <a:schemeClr val="accent1">
                    <a:lumMod val="75000"/>
                  </a:schemeClr>
                </a:solidFill>
              </a:rPr>
              <a:t>yuav</a:t>
            </a:r>
            <a:r>
              <a:rPr lang="en-US" altLang="vi-VN" dirty="0">
                <a:solidFill>
                  <a:schemeClr val="accent1">
                    <a:lumMod val="75000"/>
                  </a:schemeClr>
                </a:solidFill>
              </a:rPr>
              <a:t> </a:t>
            </a:r>
            <a:r>
              <a:rPr lang="en-US" altLang="vi-VN" dirty="0" err="1">
                <a:solidFill>
                  <a:schemeClr val="accent1">
                    <a:lumMod val="75000"/>
                  </a:schemeClr>
                </a:solidFill>
              </a:rPr>
              <a:t>tsum</a:t>
            </a:r>
            <a:r>
              <a:rPr lang="en-US" altLang="vi-VN" dirty="0">
                <a:solidFill>
                  <a:schemeClr val="accent1">
                    <a:lumMod val="75000"/>
                  </a:schemeClr>
                </a:solidFill>
              </a:rPr>
              <a:t> qhia nws thaum uas koj </a:t>
            </a:r>
            <a:r>
              <a:rPr lang="en-US" altLang="vi-VN" dirty="0" err="1">
                <a:solidFill>
                  <a:schemeClr val="accent1">
                    <a:lumMod val="75000"/>
                  </a:schemeClr>
                </a:solidFill>
              </a:rPr>
              <a:t>tseem</a:t>
            </a:r>
            <a:r>
              <a:rPr lang="en-US" altLang="vi-VN" dirty="0">
                <a:solidFill>
                  <a:schemeClr val="accent1">
                    <a:lumMod val="75000"/>
                  </a:schemeClr>
                </a:solidFill>
              </a:rPr>
              <a:t> </a:t>
            </a:r>
            <a:r>
              <a:rPr lang="en-US" altLang="vi-VN" dirty="0" err="1">
                <a:solidFill>
                  <a:schemeClr val="accent1">
                    <a:lumMod val="75000"/>
                  </a:schemeClr>
                </a:solidFill>
              </a:rPr>
              <a:t>nrhiav</a:t>
            </a:r>
            <a:r>
              <a:rPr lang="en-US" altLang="vi-VN" dirty="0">
                <a:solidFill>
                  <a:schemeClr val="accent1">
                    <a:lumMod val="75000"/>
                  </a:schemeClr>
                </a:solidFill>
              </a:rPr>
              <a:t> neeg ntsib nws</a:t>
            </a:r>
            <a:r>
              <a:rPr lang="vi-VN" dirty="0">
                <a:solidFill>
                  <a:schemeClr val="accent1">
                    <a:lumMod val="75000"/>
                  </a:schemeClr>
                </a:solidFill>
              </a:rPr>
              <a:t>. </a:t>
            </a:r>
            <a:r>
              <a:rPr lang="en-US" altLang="vi-VN" dirty="0">
                <a:solidFill>
                  <a:schemeClr val="accent1">
                    <a:lumMod val="75000"/>
                  </a:schemeClr>
                </a:solidFill>
              </a:rPr>
              <a:t>Thaum kawg, xa lub luag haujlwm rau lawv kom lawv ua hauj lwm nrog nws. Cia li ua qhov no </a:t>
            </a:r>
            <a:r>
              <a:rPr lang="en-US" altLang="vi-VN" dirty="0" err="1">
                <a:solidFill>
                  <a:schemeClr val="accent1">
                    <a:lumMod val="75000"/>
                  </a:schemeClr>
                </a:solidFill>
              </a:rPr>
              <a:t>yim</a:t>
            </a:r>
            <a:r>
              <a:rPr lang="en-US" altLang="vi-VN" dirty="0">
                <a:solidFill>
                  <a:schemeClr val="accent1">
                    <a:lumMod val="75000"/>
                  </a:schemeClr>
                </a:solidFill>
              </a:rPr>
              <a:t> </a:t>
            </a:r>
            <a:r>
              <a:rPr lang="en-US" altLang="vi-VN" dirty="0" err="1">
                <a:solidFill>
                  <a:schemeClr val="accent1">
                    <a:lumMod val="75000"/>
                  </a:schemeClr>
                </a:solidFill>
              </a:rPr>
              <a:t>sai</a:t>
            </a:r>
            <a:r>
              <a:rPr lang="en-US" altLang="vi-VN" dirty="0">
                <a:solidFill>
                  <a:schemeClr val="accent1">
                    <a:lumMod val="75000"/>
                  </a:schemeClr>
                </a:solidFill>
              </a:rPr>
              <a:t> </a:t>
            </a:r>
            <a:r>
              <a:rPr lang="en-US" altLang="vi-VN" dirty="0" err="1">
                <a:solidFill>
                  <a:schemeClr val="accent1">
                    <a:lumMod val="75000"/>
                  </a:schemeClr>
                </a:solidFill>
              </a:rPr>
              <a:t>yim</a:t>
            </a:r>
            <a:r>
              <a:rPr lang="en-US" altLang="vi-VN" dirty="0">
                <a:solidFill>
                  <a:schemeClr val="accent1">
                    <a:lumMod val="75000"/>
                  </a:schemeClr>
                </a:solidFill>
              </a:rPr>
              <a:t> zoo. </a:t>
            </a:r>
          </a:p>
          <a:p>
            <a:pPr>
              <a:spcAft>
                <a:spcPts val="600"/>
              </a:spcAft>
            </a:pPr>
            <a:r>
              <a:rPr lang="en-US" altLang="vi-VN" b="1" dirty="0">
                <a:solidFill>
                  <a:schemeClr val="accent1">
                    <a:lumMod val="75000"/>
                  </a:schemeClr>
                </a:solidFill>
              </a:rPr>
              <a:t>Yam no pab tau qee yam xws li: </a:t>
            </a:r>
            <a:r>
              <a:rPr lang="en-US" altLang="vi-VN" dirty="0">
                <a:solidFill>
                  <a:schemeClr val="accent1">
                    <a:lumMod val="75000"/>
                  </a:schemeClr>
                </a:solidFill>
              </a:rPr>
              <a:t>Cia li</a:t>
            </a:r>
            <a:r>
              <a:rPr lang="en-US" altLang="vi-VN" b="1" dirty="0">
                <a:solidFill>
                  <a:schemeClr val="accent1">
                    <a:lumMod val="75000"/>
                  </a:schemeClr>
                </a:solidFill>
              </a:rPr>
              <a:t> </a:t>
            </a:r>
            <a:r>
              <a:rPr lang="en-US" altLang="vi-VN" dirty="0">
                <a:solidFill>
                  <a:schemeClr val="accent1">
                    <a:lumMod val="75000"/>
                  </a:schemeClr>
                </a:solidFill>
              </a:rPr>
              <a:t>hu tsi tau xov tooj rau nws</a:t>
            </a:r>
            <a:r>
              <a:rPr lang="vi-VN" dirty="0">
                <a:solidFill>
                  <a:schemeClr val="accent1">
                    <a:lumMod val="75000"/>
                  </a:schemeClr>
                </a:solidFill>
              </a:rPr>
              <a:t>; </a:t>
            </a:r>
            <a:r>
              <a:rPr lang="en-US" altLang="vi-VN" dirty="0">
                <a:solidFill>
                  <a:schemeClr val="accent1">
                    <a:lumMod val="75000"/>
                  </a:schemeClr>
                </a:solidFill>
              </a:rPr>
              <a:t>Tsi paub txog nws tsev tuab neeg yuav ua li cas rau nws</a:t>
            </a:r>
            <a:r>
              <a:rPr lang="vi-VN" dirty="0">
                <a:solidFill>
                  <a:schemeClr val="accent1">
                    <a:lumMod val="75000"/>
                  </a:schemeClr>
                </a:solidFill>
              </a:rPr>
              <a:t>; </a:t>
            </a:r>
            <a:r>
              <a:rPr lang="en-US" altLang="vi-VN" dirty="0">
                <a:solidFill>
                  <a:schemeClr val="accent1">
                    <a:lumMod val="75000"/>
                  </a:schemeClr>
                </a:solidFill>
              </a:rPr>
              <a:t>Ntsib tsi tau nws tsev tuab neeg</a:t>
            </a:r>
            <a:r>
              <a:rPr lang="vi-VN" dirty="0">
                <a:solidFill>
                  <a:schemeClr val="accent1">
                    <a:lumMod val="75000"/>
                  </a:schemeClr>
                </a:solidFill>
              </a:rPr>
              <a:t>; </a:t>
            </a:r>
            <a:r>
              <a:rPr lang="en-US" altLang="vi-VN" dirty="0">
                <a:solidFill>
                  <a:schemeClr val="accent1">
                    <a:lumMod val="75000"/>
                  </a:schemeClr>
                </a:solidFill>
              </a:rPr>
              <a:t>Tsi muaj leej twg pab nws txog nyiaj txiag.</a:t>
            </a:r>
            <a:endParaRPr lang="vi-VN" dirty="0">
              <a:solidFill>
                <a:schemeClr val="accent1">
                  <a:lumMod val="75000"/>
                </a:schemeClr>
              </a:solidFill>
            </a:endParaRPr>
          </a:p>
        </p:txBody>
      </p:sp>
      <p:sp>
        <p:nvSpPr>
          <p:cNvPr id="6" name="TextBox 5"/>
          <p:cNvSpPr txBox="1"/>
          <p:nvPr/>
        </p:nvSpPr>
        <p:spPr>
          <a:xfrm>
            <a:off x="195580" y="1242060"/>
            <a:ext cx="6597650" cy="489585"/>
          </a:xfrm>
          <a:prstGeom prst="rect">
            <a:avLst/>
          </a:prstGeom>
          <a:noFill/>
        </p:spPr>
        <p:txBody>
          <a:bodyPr wrap="square" rtlCol="0">
            <a:noAutofit/>
          </a:bodyPr>
          <a:lstStyle/>
          <a:p>
            <a:pPr marR="0" lvl="0">
              <a:spcBef>
                <a:spcPts val="0"/>
              </a:spcBef>
              <a:spcAft>
                <a:spcPts val="0"/>
              </a:spcAft>
            </a:pPr>
            <a:r>
              <a:rPr lang="en-US" altLang="vi-VN" sz="2600" b="1" kern="100" dirty="0">
                <a:solidFill>
                  <a:srgbClr val="C00000"/>
                </a:solidFill>
                <a:latin typeface="Calibri" panose="020F0502020204030204" pitchFamily="34" charset="0"/>
                <a:ea typeface="Calibri" panose="020F0502020204030204" pitchFamily="34" charset="0"/>
                <a:cs typeface="Times New Roman" panose="02020603050405020304" pitchFamily="18" charset="0"/>
              </a:rPr>
              <a:t>Kauj ruam</a:t>
            </a:r>
            <a:r>
              <a:rPr lang="vi-VN" sz="2600" b="1" kern="100" dirty="0">
                <a:solidFill>
                  <a:srgbClr val="C00000"/>
                </a:solidFill>
                <a:latin typeface="Calibri" panose="020F0502020204030204" pitchFamily="34" charset="0"/>
                <a:ea typeface="Calibri" panose="020F0502020204030204" pitchFamily="34" charset="0"/>
                <a:cs typeface="Times New Roman" panose="02020603050405020304" pitchFamily="18" charset="0"/>
              </a:rPr>
              <a:t> 3: </a:t>
            </a:r>
            <a:r>
              <a:rPr lang="en-US" altLang="vi-VN" sz="2600" b="1" kern="100" dirty="0">
                <a:solidFill>
                  <a:schemeClr val="tx1"/>
                </a:solidFill>
                <a:latin typeface="Calibri" panose="020F0502020204030204" pitchFamily="34" charset="0"/>
                <a:ea typeface="Calibri" panose="020F0502020204030204" pitchFamily="34" charset="0"/>
                <a:cs typeface="Times New Roman" panose="02020603050405020304" pitchFamily="18" charset="0"/>
              </a:rPr>
              <a:t>Pib qhia thiab txhawb</a:t>
            </a:r>
            <a:endParaRPr lang="en-US" altLang="vi-VN" sz="2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9" name="Group 8"/>
          <p:cNvGrpSpPr/>
          <p:nvPr/>
        </p:nvGrpSpPr>
        <p:grpSpPr>
          <a:xfrm>
            <a:off x="0" y="0"/>
            <a:ext cx="12192000" cy="1509989"/>
            <a:chOff x="0" y="0"/>
            <a:chExt cx="12192000" cy="1509989"/>
          </a:xfrm>
        </p:grpSpPr>
        <p:sp>
          <p:nvSpPr>
            <p:cNvPr id="11" name="Rectangle 10"/>
            <p:cNvSpPr/>
            <p:nvPr/>
          </p:nvSpPr>
          <p:spPr>
            <a:xfrm>
              <a:off x="0" y="0"/>
              <a:ext cx="12192000" cy="1059989"/>
            </a:xfrm>
            <a:prstGeom prst="rect">
              <a:avLst/>
            </a:prstGeom>
            <a:blipFill>
              <a:blip r:embed="rId4"/>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112999" y="95064"/>
              <a:ext cx="5045710" cy="1014730"/>
            </a:xfrm>
            <a:prstGeom prst="rect">
              <a:avLst/>
            </a:prstGeom>
            <a:noFill/>
          </p:spPr>
          <p:txBody>
            <a:bodyPr wrap="none" rtlCol="0">
              <a:spAutoFit/>
            </a:bodyPr>
            <a:lstStyle/>
            <a:p>
              <a:pPr algn="l"/>
              <a:r>
                <a:rPr lang="en-US" sz="2000" b="1" dirty="0">
                  <a:solidFill>
                    <a:srgbClr val="FF0000"/>
                  </a:solidFill>
                  <a:latin typeface="Calibri" panose="020F0502020204030204" pitchFamily="34" charset="0"/>
                  <a:cs typeface="Calibri" panose="020F0502020204030204" pitchFamily="34" charset="0"/>
                  <a:sym typeface="+mn-ea"/>
                </a:rPr>
                <a:t>PAB DAWS TEEB MEEM THAUM CEV XEEB TUB</a:t>
              </a:r>
              <a:endParaRPr lang="en-US" sz="2000" b="1" dirty="0">
                <a:solidFill>
                  <a:srgbClr val="FF0000"/>
                </a:solidFill>
                <a:latin typeface="Calibri" panose="020F0502020204030204" pitchFamily="34" charset="0"/>
                <a:cs typeface="Calibri" panose="020F0502020204030204" pitchFamily="34" charset="0"/>
              </a:endParaRPr>
            </a:p>
            <a:p>
              <a:pPr algn="l"/>
              <a:endParaRPr lang="en-US" sz="2000" b="1" dirty="0">
                <a:solidFill>
                  <a:srgbClr val="FF0000"/>
                </a:solidFill>
                <a:latin typeface="Calibri" panose="020F0502020204030204" pitchFamily="34" charset="0"/>
                <a:cs typeface="Calibri" panose="020F0502020204030204" pitchFamily="34" charset="0"/>
              </a:endParaRPr>
            </a:p>
            <a:p>
              <a:endParaRPr lang="en-US" sz="2000" b="1" dirty="0">
                <a:solidFill>
                  <a:srgbClr val="FF0000"/>
                </a:solidFill>
                <a:latin typeface="Calibri" panose="020F0502020204030204" pitchFamily="34" charset="0"/>
                <a:cs typeface="Calibri" panose="020F0502020204030204" pitchFamily="34" charset="0"/>
              </a:endParaRPr>
            </a:p>
          </p:txBody>
        </p:sp>
        <p:sp>
          <p:nvSpPr>
            <p:cNvPr id="13" name="TextBox 12"/>
            <p:cNvSpPr txBox="1"/>
            <p:nvPr/>
          </p:nvSpPr>
          <p:spPr>
            <a:xfrm>
              <a:off x="435451" y="495259"/>
              <a:ext cx="11756549" cy="1014730"/>
            </a:xfrm>
            <a:prstGeom prst="rect">
              <a:avLst/>
            </a:prstGeom>
            <a:noFill/>
          </p:spPr>
          <p:txBody>
            <a:bodyPr wrap="square" rtlCol="0">
              <a:spAutoFit/>
            </a:bodyPr>
            <a:lstStyle/>
            <a:p>
              <a:r>
                <a:rPr lang="vi-VN" altLang="en-US" sz="2000" b="1" dirty="0" err="1">
                  <a:solidFill>
                    <a:srgbClr val="0070C0"/>
                  </a:solidFill>
                  <a:sym typeface="+mn-ea"/>
                </a:rPr>
                <a:t>Yuav ua li cas peb yuav ntsib thiab pab cov poj niam uas muaj kev xav</a:t>
              </a:r>
              <a:r>
                <a:rPr lang="en-US" altLang="vi-VN" sz="2000" b="1" dirty="0" err="1">
                  <a:solidFill>
                    <a:srgbClr val="0070C0"/>
                  </a:solidFill>
                  <a:sym typeface="+mn-ea"/>
                </a:rPr>
                <a:t> tias yuav</a:t>
              </a:r>
              <a:r>
                <a:rPr lang="vi-VN" altLang="en-US" sz="2000" b="1" dirty="0" err="1">
                  <a:solidFill>
                    <a:srgbClr val="0070C0"/>
                  </a:solidFill>
                  <a:sym typeface="+mn-ea"/>
                </a:rPr>
                <a:t> rho menyuam</a:t>
              </a:r>
              <a:r>
                <a:rPr lang="en-US" sz="2000" b="1" dirty="0">
                  <a:solidFill>
                    <a:srgbClr val="0070C0"/>
                  </a:solidFill>
                  <a:sym typeface="+mn-ea"/>
                </a:rPr>
                <a:t>?</a:t>
              </a:r>
              <a:endParaRPr lang="en-US" sz="2000" b="1" dirty="0">
                <a:solidFill>
                  <a:srgbClr val="0070C0"/>
                </a:solidFill>
              </a:endParaRPr>
            </a:p>
            <a:p>
              <a:endParaRPr lang="en-US" sz="2000" b="1" dirty="0">
                <a:solidFill>
                  <a:srgbClr val="0070C0"/>
                </a:solidFill>
              </a:endParaRPr>
            </a:p>
            <a:p>
              <a:endParaRPr lang="en-US" sz="2000" b="1" dirty="0">
                <a:solidFill>
                  <a:schemeClr val="accent1">
                    <a:lumMod val="75000"/>
                  </a:schemeClr>
                </a:solidFill>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0" y="0"/>
            <a:ext cx="12192000" cy="1574759"/>
            <a:chOff x="0" y="0"/>
            <a:chExt cx="12192000" cy="1574759"/>
          </a:xfrm>
        </p:grpSpPr>
        <p:sp>
          <p:nvSpPr>
            <p:cNvPr id="8" name="Rectangle 7"/>
            <p:cNvSpPr/>
            <p:nvPr/>
          </p:nvSpPr>
          <p:spPr>
            <a:xfrm>
              <a:off x="0" y="0"/>
              <a:ext cx="12192000" cy="1059989"/>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112999" y="95064"/>
              <a:ext cx="5045710" cy="1014730"/>
            </a:xfrm>
            <a:prstGeom prst="rect">
              <a:avLst/>
            </a:prstGeom>
            <a:noFill/>
          </p:spPr>
          <p:txBody>
            <a:bodyPr wrap="none" rtlCol="0">
              <a:spAutoFit/>
            </a:bodyPr>
            <a:lstStyle/>
            <a:p>
              <a:pPr algn="l"/>
              <a:r>
                <a:rPr lang="en-US" sz="2000" b="1" dirty="0">
                  <a:solidFill>
                    <a:srgbClr val="FF0000"/>
                  </a:solidFill>
                  <a:latin typeface="Calibri" panose="020F0502020204030204" pitchFamily="34" charset="0"/>
                  <a:cs typeface="Calibri" panose="020F0502020204030204" pitchFamily="34" charset="0"/>
                  <a:sym typeface="+mn-ea"/>
                </a:rPr>
                <a:t>PAB DAWS TEEB MEEM THAUM CEV XEEB TUB</a:t>
              </a:r>
              <a:endParaRPr lang="en-US" sz="2000" b="1" dirty="0">
                <a:solidFill>
                  <a:srgbClr val="FF0000"/>
                </a:solidFill>
                <a:latin typeface="Calibri" panose="020F0502020204030204" pitchFamily="34" charset="0"/>
                <a:cs typeface="Calibri" panose="020F0502020204030204" pitchFamily="34" charset="0"/>
              </a:endParaRPr>
            </a:p>
            <a:p>
              <a:pPr algn="l"/>
              <a:endParaRPr lang="en-US" sz="2000" b="1" dirty="0">
                <a:solidFill>
                  <a:srgbClr val="FF0000"/>
                </a:solidFill>
                <a:latin typeface="Calibri" panose="020F0502020204030204" pitchFamily="34" charset="0"/>
                <a:cs typeface="Calibri" panose="020F0502020204030204" pitchFamily="34" charset="0"/>
              </a:endParaRPr>
            </a:p>
            <a:p>
              <a:endParaRPr lang="en-US" sz="2000" b="1" dirty="0">
                <a:solidFill>
                  <a:srgbClr val="FF0000"/>
                </a:solidFill>
                <a:latin typeface="Calibri" panose="020F0502020204030204" pitchFamily="34" charset="0"/>
                <a:cs typeface="Calibri" panose="020F0502020204030204" pitchFamily="34" charset="0"/>
              </a:endParaRPr>
            </a:p>
          </p:txBody>
        </p:sp>
        <p:sp>
          <p:nvSpPr>
            <p:cNvPr id="10" name="TextBox 9"/>
            <p:cNvSpPr txBox="1"/>
            <p:nvPr/>
          </p:nvSpPr>
          <p:spPr>
            <a:xfrm>
              <a:off x="435451" y="560029"/>
              <a:ext cx="11756549" cy="1014730"/>
            </a:xfrm>
            <a:prstGeom prst="rect">
              <a:avLst/>
            </a:prstGeom>
            <a:noFill/>
          </p:spPr>
          <p:txBody>
            <a:bodyPr wrap="square" rtlCol="0">
              <a:spAutoFit/>
            </a:bodyPr>
            <a:lstStyle/>
            <a:p>
              <a:r>
                <a:rPr lang="vi-VN" altLang="en-US" sz="2000" b="1" dirty="0" err="1">
                  <a:solidFill>
                    <a:srgbClr val="0070C0"/>
                  </a:solidFill>
                  <a:sym typeface="+mn-ea"/>
                </a:rPr>
                <a:t>Yuav ua li cas peb yuav ntsib thiab pab cov poj niam uas muaj kev xav</a:t>
              </a:r>
              <a:r>
                <a:rPr lang="en-US" altLang="vi-VN" sz="2000" b="1" dirty="0" err="1">
                  <a:solidFill>
                    <a:srgbClr val="0070C0"/>
                  </a:solidFill>
                  <a:sym typeface="+mn-ea"/>
                </a:rPr>
                <a:t> tias yuav</a:t>
              </a:r>
              <a:r>
                <a:rPr lang="vi-VN" altLang="en-US" sz="2000" b="1" dirty="0" err="1">
                  <a:solidFill>
                    <a:srgbClr val="0070C0"/>
                  </a:solidFill>
                  <a:sym typeface="+mn-ea"/>
                </a:rPr>
                <a:t> rho menyuam</a:t>
              </a:r>
              <a:r>
                <a:rPr lang="en-US" sz="2000" b="1" dirty="0">
                  <a:solidFill>
                    <a:srgbClr val="0070C0"/>
                  </a:solidFill>
                  <a:sym typeface="+mn-ea"/>
                </a:rPr>
                <a:t>?</a:t>
              </a:r>
              <a:endParaRPr lang="en-US" sz="2000" b="1" dirty="0">
                <a:solidFill>
                  <a:srgbClr val="0070C0"/>
                </a:solidFill>
              </a:endParaRPr>
            </a:p>
            <a:p>
              <a:endParaRPr lang="en-US" sz="2000" b="1" dirty="0">
                <a:solidFill>
                  <a:srgbClr val="0070C0"/>
                </a:solidFill>
              </a:endParaRPr>
            </a:p>
            <a:p>
              <a:endParaRPr lang="en-US" sz="2000" b="1" dirty="0">
                <a:solidFill>
                  <a:schemeClr val="accent1">
                    <a:lumMod val="75000"/>
                  </a:schemeClr>
                </a:solidFill>
              </a:endParaRPr>
            </a:p>
          </p:txBody>
        </p:sp>
      </p:grpSp>
      <p:grpSp>
        <p:nvGrpSpPr>
          <p:cNvPr id="19" name="Group 18"/>
          <p:cNvGrpSpPr/>
          <p:nvPr/>
        </p:nvGrpSpPr>
        <p:grpSpPr>
          <a:xfrm>
            <a:off x="272730" y="1277338"/>
            <a:ext cx="11646540" cy="629920"/>
            <a:chOff x="272730" y="1234085"/>
            <a:chExt cx="11646540" cy="629920"/>
          </a:xfrm>
        </p:grpSpPr>
        <p:sp>
          <p:nvSpPr>
            <p:cNvPr id="12" name="Rounded Rectangle 11"/>
            <p:cNvSpPr/>
            <p:nvPr/>
          </p:nvSpPr>
          <p:spPr>
            <a:xfrm>
              <a:off x="272730" y="1234085"/>
              <a:ext cx="11646540" cy="629920"/>
            </a:xfrm>
            <a:prstGeom prst="roundRect">
              <a:avLst/>
            </a:prstGeom>
            <a:solidFill>
              <a:schemeClr val="accent1">
                <a:lumMod val="20000"/>
                <a:lumOff val="8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5" name="TextBox 14"/>
            <p:cNvSpPr txBox="1"/>
            <p:nvPr/>
          </p:nvSpPr>
          <p:spPr>
            <a:xfrm>
              <a:off x="299042" y="1348990"/>
              <a:ext cx="11518900" cy="368300"/>
            </a:xfrm>
            <a:prstGeom prst="rect">
              <a:avLst/>
            </a:prstGeom>
            <a:noFill/>
          </p:spPr>
          <p:txBody>
            <a:bodyPr wrap="none" rtlCol="0">
              <a:spAutoFit/>
            </a:bodyPr>
            <a:lstStyle/>
            <a:p>
              <a:r>
                <a:rPr lang="vi-VN" b="1" dirty="0">
                  <a:solidFill>
                    <a:schemeClr val="accent1">
                      <a:lumMod val="75000"/>
                    </a:schemeClr>
                  </a:solidFill>
                </a:rPr>
                <a:t>3) </a:t>
              </a:r>
              <a:r>
                <a:rPr lang="en-US" altLang="vi-VN" b="1" dirty="0">
                  <a:solidFill>
                    <a:schemeClr val="accent1">
                      <a:lumMod val="75000"/>
                    </a:schemeClr>
                  </a:solidFill>
                </a:rPr>
                <a:t>Mus ntsib</a:t>
              </a:r>
              <a:r>
                <a:rPr lang="vi-VN" b="1" dirty="0">
                  <a:solidFill>
                    <a:schemeClr val="accent1">
                      <a:lumMod val="75000"/>
                    </a:schemeClr>
                  </a:solidFill>
                </a:rPr>
                <a:t>, </a:t>
              </a:r>
              <a:r>
                <a:rPr lang="en-US" altLang="vi-VN" b="1" dirty="0">
                  <a:solidFill>
                    <a:schemeClr val="accent1">
                      <a:lumMod val="75000"/>
                    </a:schemeClr>
                  </a:solidFill>
                </a:rPr>
                <a:t>hais lus nrog cov </a:t>
              </a:r>
              <a:r>
                <a:rPr lang="en-US" altLang="vi-VN" b="1" dirty="0">
                  <a:solidFill>
                    <a:srgbClr val="FF0000"/>
                  </a:solidFill>
                </a:rPr>
                <a:t>txiv neej, poj niam</a:t>
              </a:r>
              <a:r>
                <a:rPr lang="en-US" altLang="vi-VN" b="1" dirty="0">
                  <a:solidFill>
                    <a:schemeClr val="accent1">
                      <a:lumMod val="75000"/>
                    </a:schemeClr>
                  </a:solidFill>
                </a:rPr>
                <a:t> tseem hluas uas nyob tej thaj chaw yooj yim muaj kev rho menyuam </a:t>
              </a:r>
              <a:r>
                <a:rPr lang="vi-VN" b="1" dirty="0">
                  <a:solidFill>
                    <a:schemeClr val="accent1">
                      <a:lumMod val="75000"/>
                    </a:schemeClr>
                  </a:solidFill>
                </a:rPr>
                <a:t>.</a:t>
              </a:r>
              <a:endParaRPr lang="en-US" b="1" dirty="0">
                <a:solidFill>
                  <a:schemeClr val="accent1">
                    <a:lumMod val="75000"/>
                  </a:schemeClr>
                </a:solidFill>
              </a:endParaRPr>
            </a:p>
          </p:txBody>
        </p:sp>
      </p:grpSp>
      <p:sp>
        <p:nvSpPr>
          <p:cNvPr id="16" name="Rounded Rectangle 15"/>
          <p:cNvSpPr/>
          <p:nvPr/>
        </p:nvSpPr>
        <p:spPr>
          <a:xfrm>
            <a:off x="272730" y="2167786"/>
            <a:ext cx="11646540" cy="4465242"/>
          </a:xfrm>
          <a:prstGeom prst="roundRect">
            <a:avLst>
              <a:gd name="adj" fmla="val 4290"/>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435450" y="2276649"/>
            <a:ext cx="11769953" cy="2246769"/>
          </a:xfrm>
          <a:prstGeom prst="rect">
            <a:avLst/>
          </a:prstGeom>
          <a:noFill/>
        </p:spPr>
        <p:txBody>
          <a:bodyPr wrap="none" rtlCol="0">
            <a:spAutoFit/>
          </a:bodyPr>
          <a:lstStyle/>
          <a:p>
            <a:r>
              <a:rPr lang="en-US" altLang="vi-VN" sz="2800" dirty="0">
                <a:solidFill>
                  <a:schemeClr val="bg1"/>
                </a:solidFill>
              </a:rPr>
              <a:t>Mus </a:t>
            </a:r>
            <a:r>
              <a:rPr lang="en-US" altLang="vi-VN" sz="2800" dirty="0" err="1">
                <a:solidFill>
                  <a:schemeClr val="bg1"/>
                </a:solidFill>
              </a:rPr>
              <a:t>rau</a:t>
            </a:r>
            <a:r>
              <a:rPr lang="en-US" altLang="vi-VN" sz="2800" dirty="0">
                <a:solidFill>
                  <a:schemeClr val="bg1"/>
                </a:solidFill>
              </a:rPr>
              <a:t> </a:t>
            </a:r>
            <a:r>
              <a:rPr lang="en-US" altLang="vi-VN" sz="2800" dirty="0" err="1">
                <a:solidFill>
                  <a:schemeClr val="bg1"/>
                </a:solidFill>
              </a:rPr>
              <a:t>tej</a:t>
            </a:r>
            <a:r>
              <a:rPr lang="en-US" altLang="vi-VN" sz="2800" dirty="0">
                <a:solidFill>
                  <a:schemeClr val="bg1"/>
                </a:solidFill>
              </a:rPr>
              <a:t> thaj chaw uas </a:t>
            </a:r>
            <a:r>
              <a:rPr lang="en-US" altLang="vi-VN" sz="2800" dirty="0" err="1">
                <a:solidFill>
                  <a:schemeClr val="bg1"/>
                </a:solidFill>
              </a:rPr>
              <a:t>yooj</a:t>
            </a:r>
            <a:r>
              <a:rPr lang="en-US" altLang="vi-VN" sz="2800" dirty="0">
                <a:solidFill>
                  <a:schemeClr val="bg1"/>
                </a:solidFill>
              </a:rPr>
              <a:t> </a:t>
            </a:r>
            <a:r>
              <a:rPr lang="en-US" altLang="vi-VN" sz="2800" dirty="0" err="1">
                <a:solidFill>
                  <a:schemeClr val="bg1"/>
                </a:solidFill>
              </a:rPr>
              <a:t>yim</a:t>
            </a:r>
            <a:r>
              <a:rPr lang="en-US" altLang="vi-VN" sz="2800" dirty="0">
                <a:solidFill>
                  <a:schemeClr val="bg1"/>
                </a:solidFill>
              </a:rPr>
              <a:t>, muaj kev xeeb tub uas tsi raws li siab xav:</a:t>
            </a:r>
            <a:endParaRPr lang="vi-VN" sz="2800" dirty="0">
              <a:solidFill>
                <a:schemeClr val="bg1"/>
              </a:solidFill>
            </a:endParaRPr>
          </a:p>
          <a:p>
            <a:pPr marL="914400" lvl="1" indent="-457200">
              <a:buFontTx/>
              <a:buChar char="-"/>
            </a:pPr>
            <a:r>
              <a:rPr lang="en-US" altLang="vi-VN" sz="2800" dirty="0" err="1">
                <a:solidFill>
                  <a:schemeClr val="bg1"/>
                </a:solidFill>
              </a:rPr>
              <a:t>Ntawm</a:t>
            </a:r>
            <a:r>
              <a:rPr lang="en-US" altLang="vi-VN" sz="2800" dirty="0">
                <a:solidFill>
                  <a:schemeClr val="bg1"/>
                </a:solidFill>
              </a:rPr>
              <a:t> </a:t>
            </a:r>
            <a:r>
              <a:rPr lang="en-US" altLang="vi-VN" sz="2800" dirty="0" err="1">
                <a:solidFill>
                  <a:schemeClr val="bg1"/>
                </a:solidFill>
              </a:rPr>
              <a:t>cov</a:t>
            </a:r>
            <a:r>
              <a:rPr lang="en-US" altLang="vi-VN" sz="2800" dirty="0">
                <a:solidFill>
                  <a:schemeClr val="bg1"/>
                </a:solidFill>
              </a:rPr>
              <a:t> </a:t>
            </a:r>
            <a:r>
              <a:rPr lang="en-US" altLang="vi-VN" sz="2800" dirty="0" err="1">
                <a:solidFill>
                  <a:schemeClr val="bg1"/>
                </a:solidFill>
              </a:rPr>
              <a:t>tuam</a:t>
            </a:r>
            <a:r>
              <a:rPr lang="en-US" altLang="vi-VN" sz="2800" dirty="0">
                <a:solidFill>
                  <a:schemeClr val="bg1"/>
                </a:solidFill>
              </a:rPr>
              <a:t> </a:t>
            </a:r>
            <a:r>
              <a:rPr lang="en-US" altLang="vi-VN" sz="2800" dirty="0" err="1">
                <a:solidFill>
                  <a:schemeClr val="bg1"/>
                </a:solidFill>
              </a:rPr>
              <a:t>txhab</a:t>
            </a:r>
            <a:r>
              <a:rPr lang="en-US" altLang="vi-VN" sz="2800" dirty="0">
                <a:solidFill>
                  <a:schemeClr val="bg1"/>
                </a:solidFill>
              </a:rPr>
              <a:t> </a:t>
            </a:r>
            <a:r>
              <a:rPr lang="en-US" altLang="vi-VN" sz="2800" dirty="0" err="1">
                <a:solidFill>
                  <a:schemeClr val="bg1"/>
                </a:solidFill>
              </a:rPr>
              <a:t>ua</a:t>
            </a:r>
            <a:r>
              <a:rPr lang="en-US" altLang="vi-VN" sz="2800" dirty="0">
                <a:solidFill>
                  <a:schemeClr val="bg1"/>
                </a:solidFill>
              </a:rPr>
              <a:t> </a:t>
            </a:r>
            <a:r>
              <a:rPr lang="en-US" altLang="vi-VN" sz="2800" dirty="0" err="1">
                <a:solidFill>
                  <a:schemeClr val="bg1"/>
                </a:solidFill>
              </a:rPr>
              <a:t>haujlwm</a:t>
            </a:r>
            <a:r>
              <a:rPr lang="en-US" altLang="vi-VN" sz="2800" dirty="0">
                <a:solidFill>
                  <a:schemeClr val="bg1"/>
                </a:solidFill>
              </a:rPr>
              <a:t> (</a:t>
            </a:r>
            <a:r>
              <a:rPr lang="en-US" altLang="vi-VN" sz="2800" dirty="0" err="1">
                <a:solidFill>
                  <a:schemeClr val="bg1"/>
                </a:solidFill>
              </a:rPr>
              <a:t>khu</a:t>
            </a:r>
            <a:r>
              <a:rPr lang="en-US" altLang="vi-VN" sz="2800" dirty="0">
                <a:solidFill>
                  <a:schemeClr val="bg1"/>
                </a:solidFill>
              </a:rPr>
              <a:t> </a:t>
            </a:r>
            <a:r>
              <a:rPr lang="en-US" altLang="vi-VN" sz="2800" dirty="0" err="1">
                <a:solidFill>
                  <a:schemeClr val="bg1"/>
                </a:solidFill>
              </a:rPr>
              <a:t>công</a:t>
            </a:r>
            <a:r>
              <a:rPr lang="en-US" altLang="vi-VN" sz="2800" dirty="0">
                <a:solidFill>
                  <a:schemeClr val="bg1"/>
                </a:solidFill>
              </a:rPr>
              <a:t> </a:t>
            </a:r>
            <a:r>
              <a:rPr lang="en-US" altLang="vi-VN" sz="2800" dirty="0" err="1">
                <a:solidFill>
                  <a:schemeClr val="bg1"/>
                </a:solidFill>
              </a:rPr>
              <a:t>nghiệp</a:t>
            </a:r>
            <a:r>
              <a:rPr lang="en-US" altLang="vi-VN" sz="2800" dirty="0">
                <a:solidFill>
                  <a:schemeClr val="bg1"/>
                </a:solidFill>
              </a:rPr>
              <a:t> </a:t>
            </a:r>
            <a:r>
              <a:rPr lang="en-US" altLang="vi-VN" sz="2800" dirty="0" err="1">
                <a:solidFill>
                  <a:schemeClr val="bg1"/>
                </a:solidFill>
              </a:rPr>
              <a:t>và</a:t>
            </a:r>
            <a:r>
              <a:rPr lang="en-US" altLang="vi-VN" sz="2800" dirty="0">
                <a:solidFill>
                  <a:schemeClr val="bg1"/>
                </a:solidFill>
              </a:rPr>
              <a:t> </a:t>
            </a:r>
            <a:r>
              <a:rPr lang="en-US" altLang="vi-VN" sz="2800" dirty="0" err="1">
                <a:solidFill>
                  <a:schemeClr val="bg1"/>
                </a:solidFill>
              </a:rPr>
              <a:t>nhà</a:t>
            </a:r>
            <a:r>
              <a:rPr lang="en-US" altLang="vi-VN" sz="2800" dirty="0">
                <a:solidFill>
                  <a:schemeClr val="bg1"/>
                </a:solidFill>
              </a:rPr>
              <a:t> </a:t>
            </a:r>
            <a:r>
              <a:rPr lang="en-US" altLang="vi-VN" sz="2800" dirty="0" err="1">
                <a:solidFill>
                  <a:schemeClr val="bg1"/>
                </a:solidFill>
              </a:rPr>
              <a:t>máy</a:t>
            </a:r>
            <a:r>
              <a:rPr lang="en-US" altLang="vi-VN" sz="2800" dirty="0">
                <a:solidFill>
                  <a:schemeClr val="bg1"/>
                </a:solidFill>
              </a:rPr>
              <a:t>)</a:t>
            </a:r>
            <a:endParaRPr lang="vi-VN" sz="2800" dirty="0">
              <a:solidFill>
                <a:schemeClr val="bg1"/>
              </a:solidFill>
            </a:endParaRPr>
          </a:p>
          <a:p>
            <a:pPr marL="914400" lvl="1" indent="-457200">
              <a:buFontTx/>
              <a:buChar char="-"/>
            </a:pPr>
            <a:r>
              <a:rPr lang="en-US" altLang="vi-VN" sz="2800" dirty="0">
                <a:solidFill>
                  <a:schemeClr val="bg1"/>
                </a:solidFill>
              </a:rPr>
              <a:t>Cov tsev kawm ntawv qib siab</a:t>
            </a:r>
            <a:r>
              <a:rPr lang="vi-VN" sz="2800" dirty="0">
                <a:solidFill>
                  <a:schemeClr val="bg1"/>
                </a:solidFill>
              </a:rPr>
              <a:t> (</a:t>
            </a:r>
            <a:r>
              <a:rPr lang="en-US" altLang="vi-VN" sz="2800" dirty="0">
                <a:solidFill>
                  <a:schemeClr val="bg1"/>
                </a:solidFill>
              </a:rPr>
              <a:t>cov tub kawm chaw so</a:t>
            </a:r>
            <a:r>
              <a:rPr lang="vi-VN" sz="2800" dirty="0">
                <a:solidFill>
                  <a:schemeClr val="bg1"/>
                </a:solidFill>
              </a:rPr>
              <a:t>).</a:t>
            </a:r>
          </a:p>
          <a:p>
            <a:pPr marL="914400" lvl="1" indent="-457200">
              <a:buFontTx/>
              <a:buChar char="-"/>
            </a:pPr>
            <a:r>
              <a:rPr lang="en-US" altLang="vi-VN" sz="2800" dirty="0">
                <a:solidFill>
                  <a:schemeClr val="bg1"/>
                </a:solidFill>
              </a:rPr>
              <a:t>Tej qhov chaw uas cov poj niam </a:t>
            </a:r>
            <a:r>
              <a:rPr lang="en-US" altLang="vi-VN" sz="2800" dirty="0" err="1">
                <a:solidFill>
                  <a:schemeClr val="bg1"/>
                </a:solidFill>
              </a:rPr>
              <a:t>muaj</a:t>
            </a:r>
            <a:r>
              <a:rPr lang="en-US" altLang="vi-VN" sz="2800" dirty="0">
                <a:solidFill>
                  <a:schemeClr val="bg1"/>
                </a:solidFill>
              </a:rPr>
              <a:t> </a:t>
            </a:r>
            <a:r>
              <a:rPr lang="en-US" altLang="vi-VN" sz="2800" dirty="0" err="1">
                <a:solidFill>
                  <a:schemeClr val="bg1"/>
                </a:solidFill>
              </a:rPr>
              <a:t>menyuam</a:t>
            </a:r>
            <a:r>
              <a:rPr lang="en-US" altLang="vi-VN" sz="2800" dirty="0">
                <a:solidFill>
                  <a:schemeClr val="bg1"/>
                </a:solidFill>
              </a:rPr>
              <a:t> </a:t>
            </a:r>
            <a:r>
              <a:rPr lang="en-US" altLang="vi-VN" sz="2800" dirty="0" err="1">
                <a:solidFill>
                  <a:schemeClr val="bg1"/>
                </a:solidFill>
              </a:rPr>
              <a:t>coob</a:t>
            </a:r>
            <a:r>
              <a:rPr lang="vi-VN" sz="2800" dirty="0">
                <a:solidFill>
                  <a:schemeClr val="bg1"/>
                </a:solidFill>
              </a:rPr>
              <a:t>.</a:t>
            </a:r>
          </a:p>
          <a:p>
            <a:pPr marL="914400" lvl="1" indent="-457200">
              <a:buFontTx/>
              <a:buChar char="-"/>
            </a:pPr>
            <a:r>
              <a:rPr lang="en-US" altLang="vi-VN" sz="2800" dirty="0">
                <a:solidFill>
                  <a:schemeClr val="bg1"/>
                </a:solidFill>
              </a:rPr>
              <a:t>Txhua </a:t>
            </a:r>
            <a:r>
              <a:rPr lang="en-US" altLang="vi-VN" sz="2800" dirty="0" err="1">
                <a:solidFill>
                  <a:schemeClr val="bg1"/>
                </a:solidFill>
              </a:rPr>
              <a:t>tsev</a:t>
            </a:r>
            <a:r>
              <a:rPr lang="en-US" altLang="vi-VN" sz="2800" dirty="0">
                <a:solidFill>
                  <a:schemeClr val="bg1"/>
                </a:solidFill>
              </a:rPr>
              <a:t> </a:t>
            </a:r>
            <a:r>
              <a:rPr lang="en-US" altLang="vi-VN" sz="2800" dirty="0" err="1">
                <a:solidFill>
                  <a:schemeClr val="bg1"/>
                </a:solidFill>
              </a:rPr>
              <a:t>tibneeg</a:t>
            </a:r>
            <a:r>
              <a:rPr lang="en-US" altLang="vi-VN" sz="2800" dirty="0">
                <a:solidFill>
                  <a:schemeClr val="bg1"/>
                </a:solidFill>
              </a:rPr>
              <a:t> hauv koj lub zog.</a:t>
            </a:r>
            <a:endParaRPr lang="vi-VN" sz="2800" dirty="0">
              <a:solidFill>
                <a:schemeClr val="bg1"/>
              </a:solidFill>
            </a:endParaRPr>
          </a:p>
        </p:txBody>
      </p:sp>
      <p:sp>
        <p:nvSpPr>
          <p:cNvPr id="14" name="TextBox 13"/>
          <p:cNvSpPr txBox="1"/>
          <p:nvPr/>
        </p:nvSpPr>
        <p:spPr>
          <a:xfrm>
            <a:off x="788276" y="4632281"/>
            <a:ext cx="10866694" cy="1322070"/>
          </a:xfrm>
          <a:prstGeom prst="rect">
            <a:avLst/>
          </a:prstGeom>
          <a:noFill/>
        </p:spPr>
        <p:txBody>
          <a:bodyPr wrap="square" rtlCol="0">
            <a:spAutoFit/>
          </a:bodyPr>
          <a:lstStyle/>
          <a:p>
            <a:pPr marL="285750" indent="-285750" algn="just">
              <a:buFont typeface="Wingdings" panose="05000000000000000000" pitchFamily="2" charset="2"/>
              <a:buChar char="à"/>
            </a:pPr>
            <a:r>
              <a:rPr lang="vi-VN" sz="2000" dirty="0">
                <a:solidFill>
                  <a:schemeClr val="accent1">
                    <a:lumMod val="75000"/>
                  </a:schemeClr>
                </a:solidFill>
                <a:sym typeface="Wingdings" panose="05000000000000000000" pitchFamily="2" charset="2"/>
              </a:rPr>
              <a:t> </a:t>
            </a:r>
            <a:r>
              <a:rPr lang="en-US" altLang="vi-VN" sz="2000" dirty="0">
                <a:solidFill>
                  <a:schemeClr val="accent1">
                    <a:lumMod val="75000"/>
                  </a:schemeClr>
                </a:solidFill>
                <a:sym typeface="Wingdings" panose="05000000000000000000" pitchFamily="2" charset="2"/>
              </a:rPr>
              <a:t>Cia koj cov ntaub ntawv txog tej kev pab thiab qhia tias koj npaj txhij los pab.</a:t>
            </a:r>
          </a:p>
          <a:p>
            <a:pPr marL="285750" indent="-285750" algn="just">
              <a:buFont typeface="Wingdings" panose="05000000000000000000" pitchFamily="2" charset="2"/>
              <a:buChar char="à"/>
            </a:pPr>
            <a:r>
              <a:rPr lang="vi-VN" sz="2000" dirty="0">
                <a:solidFill>
                  <a:schemeClr val="accent1">
                    <a:lumMod val="75000"/>
                  </a:schemeClr>
                </a:solidFill>
                <a:sym typeface="Wingdings" panose="05000000000000000000" pitchFamily="2" charset="2"/>
              </a:rPr>
              <a:t> </a:t>
            </a:r>
            <a:r>
              <a:rPr lang="en-US" altLang="vi-VN" sz="2000" dirty="0">
                <a:solidFill>
                  <a:schemeClr val="accent1">
                    <a:lumMod val="75000"/>
                  </a:schemeClr>
                </a:solidFill>
                <a:sym typeface="Wingdings" panose="05000000000000000000" pitchFamily="2" charset="2"/>
              </a:rPr>
              <a:t>Faib cov ntaub ntawv pub dawb thiab sau </a:t>
            </a:r>
            <a:r>
              <a:rPr lang="en-US" altLang="vi-VN" sz="2000" dirty="0" err="1">
                <a:solidFill>
                  <a:schemeClr val="accent1">
                    <a:lumMod val="75000"/>
                  </a:schemeClr>
                </a:solidFill>
                <a:sym typeface="Wingdings" panose="05000000000000000000" pitchFamily="2" charset="2"/>
              </a:rPr>
              <a:t>koj</a:t>
            </a:r>
            <a:r>
              <a:rPr lang="en-US" altLang="vi-VN" sz="2000" dirty="0">
                <a:solidFill>
                  <a:schemeClr val="accent1">
                    <a:lumMod val="75000"/>
                  </a:schemeClr>
                </a:solidFill>
                <a:sym typeface="Wingdings" panose="05000000000000000000" pitchFamily="2" charset="2"/>
              </a:rPr>
              <a:t> tug </a:t>
            </a:r>
            <a:r>
              <a:rPr lang="en-US" altLang="vi-VN" sz="2000" dirty="0" err="1">
                <a:solidFill>
                  <a:schemeClr val="accent1">
                    <a:lumMod val="75000"/>
                  </a:schemeClr>
                </a:solidFill>
                <a:sym typeface="Wingdings" panose="05000000000000000000" pitchFamily="2" charset="2"/>
              </a:rPr>
              <a:t>npawb</a:t>
            </a:r>
            <a:r>
              <a:rPr lang="en-US" altLang="vi-VN" sz="2000" dirty="0">
                <a:solidFill>
                  <a:schemeClr val="accent1">
                    <a:lumMod val="75000"/>
                  </a:schemeClr>
                </a:solidFill>
                <a:sym typeface="Wingdings" panose="05000000000000000000" pitchFamily="2" charset="2"/>
              </a:rPr>
              <a:t> xov tooj rau </a:t>
            </a:r>
            <a:r>
              <a:rPr lang="en-US" altLang="vi-VN" sz="2000" dirty="0" err="1">
                <a:solidFill>
                  <a:schemeClr val="accent1">
                    <a:lumMod val="75000"/>
                  </a:schemeClr>
                </a:solidFill>
                <a:sym typeface="Wingdings" panose="05000000000000000000" pitchFamily="2" charset="2"/>
              </a:rPr>
              <a:t>sau</a:t>
            </a:r>
            <a:r>
              <a:rPr lang="en-US" altLang="vi-VN" sz="2000" dirty="0">
                <a:solidFill>
                  <a:schemeClr val="accent1">
                    <a:lumMod val="75000"/>
                  </a:schemeClr>
                </a:solidFill>
                <a:sym typeface="Wingdings" panose="05000000000000000000" pitchFamily="2" charset="2"/>
              </a:rPr>
              <a:t> </a:t>
            </a:r>
            <a:r>
              <a:rPr lang="en-US" altLang="vi-VN" sz="2000" dirty="0" err="1">
                <a:solidFill>
                  <a:schemeClr val="accent1">
                    <a:lumMod val="75000"/>
                  </a:schemeClr>
                </a:solidFill>
                <a:sym typeface="Wingdings" panose="05000000000000000000" pitchFamily="2" charset="2"/>
              </a:rPr>
              <a:t>daim</a:t>
            </a:r>
            <a:r>
              <a:rPr lang="en-US" altLang="vi-VN" sz="2000" dirty="0">
                <a:solidFill>
                  <a:schemeClr val="accent1">
                    <a:lumMod val="75000"/>
                  </a:schemeClr>
                </a:solidFill>
                <a:sym typeface="Wingdings" panose="05000000000000000000" pitchFamily="2" charset="2"/>
              </a:rPr>
              <a:t> ntawv</a:t>
            </a:r>
            <a:r>
              <a:rPr lang="vi-VN" sz="2000" dirty="0">
                <a:solidFill>
                  <a:schemeClr val="accent1">
                    <a:lumMod val="75000"/>
                  </a:schemeClr>
                </a:solidFill>
                <a:sym typeface="Wingdings" panose="05000000000000000000" pitchFamily="2" charset="2"/>
              </a:rPr>
              <a:t>.</a:t>
            </a:r>
          </a:p>
          <a:p>
            <a:pPr marL="285750" indent="-285750" algn="just">
              <a:buFont typeface="Wingdings" panose="05000000000000000000" pitchFamily="2" charset="2"/>
              <a:buChar char="à"/>
            </a:pPr>
            <a:r>
              <a:rPr lang="vi-VN" sz="2000" dirty="0">
                <a:solidFill>
                  <a:schemeClr val="accent1">
                    <a:lumMod val="75000"/>
                  </a:schemeClr>
                </a:solidFill>
                <a:sym typeface="Wingdings" panose="05000000000000000000" pitchFamily="2" charset="2"/>
              </a:rPr>
              <a:t> </a:t>
            </a:r>
            <a:r>
              <a:rPr lang="en-US" altLang="vi-VN" sz="2000" dirty="0" err="1">
                <a:solidFill>
                  <a:schemeClr val="accent1">
                    <a:lumMod val="75000"/>
                  </a:schemeClr>
                </a:solidFill>
                <a:sym typeface="Wingdings" panose="05000000000000000000" pitchFamily="2" charset="2"/>
              </a:rPr>
              <a:t>Yim</a:t>
            </a:r>
            <a:r>
              <a:rPr lang="en-US" altLang="vi-VN" sz="2000" dirty="0">
                <a:solidFill>
                  <a:schemeClr val="accent1">
                    <a:lumMod val="75000"/>
                  </a:schemeClr>
                </a:solidFill>
                <a:sym typeface="Wingdings" panose="05000000000000000000" pitchFamily="2" charset="2"/>
              </a:rPr>
              <a:t> ntau tus neeg paub txog koj txoj kev pab</a:t>
            </a:r>
            <a:r>
              <a:rPr lang="vi-VN" sz="2000" dirty="0">
                <a:solidFill>
                  <a:schemeClr val="accent1">
                    <a:lumMod val="75000"/>
                  </a:schemeClr>
                </a:solidFill>
                <a:sym typeface="Wingdings" panose="05000000000000000000" pitchFamily="2" charset="2"/>
              </a:rPr>
              <a:t>, </a:t>
            </a:r>
            <a:r>
              <a:rPr lang="en-US" altLang="vi-VN" sz="2000" dirty="0" err="1">
                <a:solidFill>
                  <a:schemeClr val="accent1">
                    <a:lumMod val="75000"/>
                  </a:schemeClr>
                </a:solidFill>
                <a:sym typeface="Wingdings" panose="05000000000000000000" pitchFamily="2" charset="2"/>
              </a:rPr>
              <a:t>koj</a:t>
            </a:r>
            <a:r>
              <a:rPr lang="en-US" altLang="vi-VN" sz="2000" dirty="0">
                <a:solidFill>
                  <a:schemeClr val="accent1">
                    <a:lumMod val="75000"/>
                  </a:schemeClr>
                </a:solidFill>
                <a:sym typeface="Wingdings" panose="05000000000000000000" pitchFamily="2" charset="2"/>
              </a:rPr>
              <a:t> </a:t>
            </a:r>
            <a:r>
              <a:rPr lang="en-US" altLang="vi-VN" sz="2000" dirty="0" err="1">
                <a:solidFill>
                  <a:schemeClr val="accent1">
                    <a:lumMod val="75000"/>
                  </a:schemeClr>
                </a:solidFill>
                <a:sym typeface="Wingdings" panose="05000000000000000000" pitchFamily="2" charset="2"/>
              </a:rPr>
              <a:t>yim</a:t>
            </a:r>
            <a:r>
              <a:rPr lang="en-US" altLang="vi-VN" sz="2000" dirty="0">
                <a:solidFill>
                  <a:schemeClr val="accent1">
                    <a:lumMod val="75000"/>
                  </a:schemeClr>
                </a:solidFill>
                <a:sym typeface="Wingdings" panose="05000000000000000000" pitchFamily="2" charset="2"/>
              </a:rPr>
              <a:t> pab tau ntau leej poj niam thiab ntau tus </a:t>
            </a:r>
            <a:r>
              <a:rPr lang="en-US" altLang="vi-VN" sz="2000" dirty="0" err="1">
                <a:solidFill>
                  <a:schemeClr val="accent1">
                    <a:lumMod val="75000"/>
                  </a:schemeClr>
                </a:solidFill>
                <a:sym typeface="Wingdings" panose="05000000000000000000" pitchFamily="2" charset="2"/>
              </a:rPr>
              <a:t>menyuam</a:t>
            </a:r>
            <a:r>
              <a:rPr lang="en-US" altLang="vi-VN" sz="2000" dirty="0">
                <a:solidFill>
                  <a:schemeClr val="accent1">
                    <a:lumMod val="75000"/>
                  </a:schemeClr>
                </a:solidFill>
                <a:sym typeface="Wingdings" panose="05000000000000000000" pitchFamily="2" charset="2"/>
              </a:rPr>
              <a:t> </a:t>
            </a:r>
            <a:r>
              <a:rPr lang="en-US" altLang="vi-VN" sz="2000" dirty="0" err="1">
                <a:solidFill>
                  <a:schemeClr val="accent1">
                    <a:lumMod val="75000"/>
                  </a:schemeClr>
                </a:solidFill>
                <a:sym typeface="Wingdings" panose="05000000000000000000" pitchFamily="2" charset="2"/>
              </a:rPr>
              <a:t>dua</a:t>
            </a:r>
            <a:r>
              <a:rPr lang="en-US" altLang="vi-VN" sz="2000" dirty="0">
                <a:solidFill>
                  <a:schemeClr val="accent1">
                    <a:lumMod val="75000"/>
                  </a:schemeClr>
                </a:solidFill>
                <a:sym typeface="Wingdings" panose="05000000000000000000" pitchFamily="2" charset="2"/>
              </a:rPr>
              <a:t>.</a:t>
            </a:r>
            <a:endParaRPr lang="en-US" sz="2000" dirty="0">
              <a:solidFill>
                <a:schemeClr val="accent1">
                  <a:lumMod val="75000"/>
                </a:schemeClr>
              </a:solidFill>
              <a:sym typeface="Wingdings" panose="05000000000000000000" pitchFamily="2" charset="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linds(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blinds(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blinds(horizontal)">
                                      <p:cBhvr>
                                        <p:cTn id="17"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p:cNvSpPr txBox="1"/>
          <p:nvPr/>
        </p:nvSpPr>
        <p:spPr>
          <a:xfrm>
            <a:off x="280951" y="1974004"/>
            <a:ext cx="10720553" cy="798830"/>
          </a:xfrm>
          <a:prstGeom prst="rect">
            <a:avLst/>
          </a:prstGeom>
          <a:noFill/>
        </p:spPr>
        <p:txBody>
          <a:bodyPr wrap="square" rtlCol="0">
            <a:spAutoFit/>
          </a:bodyPr>
          <a:lstStyle/>
          <a:p>
            <a:pPr algn="just"/>
            <a:r>
              <a:rPr lang="en-US" altLang="vi-VN" sz="2300" b="1" dirty="0">
                <a:solidFill>
                  <a:schemeClr val="accent1">
                    <a:lumMod val="50000"/>
                  </a:schemeClr>
                </a:solidFill>
              </a:rPr>
              <a:t>Qhia rau txhua tus</a:t>
            </a:r>
            <a:r>
              <a:rPr lang="vi-VN" sz="2300" b="1" dirty="0">
                <a:solidFill>
                  <a:schemeClr val="accent1">
                    <a:lumMod val="50000"/>
                  </a:schemeClr>
                </a:solidFill>
              </a:rPr>
              <a:t> - </a:t>
            </a:r>
            <a:r>
              <a:rPr lang="en-US" altLang="vi-VN" sz="2300" b="1" dirty="0">
                <a:solidFill>
                  <a:schemeClr val="accent1">
                    <a:lumMod val="50000"/>
                  </a:schemeClr>
                </a:solidFill>
              </a:rPr>
              <a:t>txiv neej poj niam</a:t>
            </a:r>
            <a:r>
              <a:rPr lang="vi-VN" sz="2300" b="1" dirty="0">
                <a:solidFill>
                  <a:schemeClr val="accent1">
                    <a:lumMod val="50000"/>
                  </a:schemeClr>
                </a:solidFill>
              </a:rPr>
              <a:t> - </a:t>
            </a:r>
            <a:r>
              <a:rPr lang="en-US" altLang="vi-VN" sz="2300" b="1" dirty="0">
                <a:solidFill>
                  <a:schemeClr val="accent1">
                    <a:lumMod val="50000"/>
                  </a:schemeClr>
                </a:solidFill>
              </a:rPr>
              <a:t>paub yuav hais li cas thiab yuav ua li cas thaum ntsib ib tus poj niam tseem muaj teeb meem cev xeeb tub</a:t>
            </a:r>
            <a:r>
              <a:rPr lang="vi-VN" sz="2300" b="1" dirty="0">
                <a:solidFill>
                  <a:schemeClr val="accent1">
                    <a:lumMod val="50000"/>
                  </a:schemeClr>
                </a:solidFill>
              </a:rPr>
              <a:t>.</a:t>
            </a:r>
            <a:endParaRPr lang="en-US" sz="2300" dirty="0">
              <a:solidFill>
                <a:schemeClr val="accent1">
                  <a:lumMod val="50000"/>
                </a:schemeClr>
              </a:solidFill>
            </a:endParaRPr>
          </a:p>
        </p:txBody>
      </p:sp>
      <p:grpSp>
        <p:nvGrpSpPr>
          <p:cNvPr id="7" name="Group 6"/>
          <p:cNvGrpSpPr/>
          <p:nvPr/>
        </p:nvGrpSpPr>
        <p:grpSpPr>
          <a:xfrm>
            <a:off x="-192" y="0"/>
            <a:ext cx="12192192" cy="1568645"/>
            <a:chOff x="-192" y="0"/>
            <a:chExt cx="12192192" cy="1568645"/>
          </a:xfrm>
        </p:grpSpPr>
        <p:sp>
          <p:nvSpPr>
            <p:cNvPr id="9" name="Rectangle 8"/>
            <p:cNvSpPr/>
            <p:nvPr/>
          </p:nvSpPr>
          <p:spPr>
            <a:xfrm>
              <a:off x="0" y="0"/>
              <a:ext cx="12192000" cy="1059989"/>
            </a:xfrm>
            <a:prstGeom prst="rect">
              <a:avLst/>
            </a:prstGeom>
            <a:blipFill>
              <a:blip r:embed="rId3"/>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192" y="195"/>
              <a:ext cx="11861165" cy="1568450"/>
            </a:xfrm>
            <a:prstGeom prst="rect">
              <a:avLst/>
            </a:prstGeom>
            <a:noFill/>
          </p:spPr>
          <p:txBody>
            <a:bodyPr wrap="none" rtlCol="0">
              <a:spAutoFit/>
            </a:bodyPr>
            <a:lstStyle/>
            <a:p>
              <a:pPr algn="l"/>
              <a:r>
                <a:rPr lang="en-US" sz="4800" b="1">
                  <a:solidFill>
                    <a:srgbClr val="FF0000"/>
                  </a:solidFill>
                  <a:latin typeface="Calibri" panose="020F0502020204030204" pitchFamily="34" charset="0"/>
                  <a:cs typeface="Calibri" panose="020F0502020204030204" pitchFamily="34" charset="0"/>
                  <a:sym typeface="+mn-ea"/>
                </a:rPr>
                <a:t>PAB DAWS TEEB MEEM THAUM CEV XEEB TUB</a:t>
              </a:r>
              <a:endParaRPr lang="en-US" sz="4800" b="1" dirty="0">
                <a:solidFill>
                  <a:srgbClr val="FF0000"/>
                </a:solidFill>
                <a:latin typeface="Calibri" panose="020F0502020204030204" pitchFamily="34" charset="0"/>
                <a:cs typeface="Calibri" panose="020F0502020204030204" pitchFamily="34" charset="0"/>
              </a:endParaRPr>
            </a:p>
            <a:p>
              <a:endParaRPr lang="en-US" sz="4800" b="1" dirty="0">
                <a:solidFill>
                  <a:srgbClr val="FF0000"/>
                </a:solidFill>
                <a:latin typeface="Calibri" panose="020F0502020204030204" pitchFamily="34" charset="0"/>
                <a:cs typeface="Calibri" panose="020F0502020204030204" pitchFamily="34" charset="0"/>
              </a:endParaRPr>
            </a:p>
          </p:txBody>
        </p:sp>
      </p:grpSp>
      <p:grpSp>
        <p:nvGrpSpPr>
          <p:cNvPr id="17" name="Group 16"/>
          <p:cNvGrpSpPr/>
          <p:nvPr/>
        </p:nvGrpSpPr>
        <p:grpSpPr>
          <a:xfrm>
            <a:off x="0" y="1213228"/>
            <a:ext cx="12192000" cy="707886"/>
            <a:chOff x="0" y="1213228"/>
            <a:chExt cx="12192000" cy="707886"/>
          </a:xfrm>
        </p:grpSpPr>
        <p:sp>
          <p:nvSpPr>
            <p:cNvPr id="12" name="Rounded Rectangle 11"/>
            <p:cNvSpPr/>
            <p:nvPr/>
          </p:nvSpPr>
          <p:spPr>
            <a:xfrm>
              <a:off x="0" y="1213228"/>
              <a:ext cx="12192000" cy="707886"/>
            </a:xfrm>
            <a:prstGeom prst="roundRect">
              <a:avLst>
                <a:gd name="adj" fmla="val 0"/>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3" name="TextBox 12"/>
            <p:cNvSpPr txBox="1"/>
            <p:nvPr/>
          </p:nvSpPr>
          <p:spPr>
            <a:xfrm>
              <a:off x="469908" y="1344033"/>
              <a:ext cx="11252200" cy="445135"/>
            </a:xfrm>
            <a:prstGeom prst="rect">
              <a:avLst/>
            </a:prstGeom>
            <a:noFill/>
          </p:spPr>
          <p:txBody>
            <a:bodyPr wrap="none" rtlCol="0">
              <a:spAutoFit/>
            </a:bodyPr>
            <a:lstStyle/>
            <a:p>
              <a:pPr marL="0" indent="0" algn="ctr">
                <a:lnSpc>
                  <a:spcPct val="100000"/>
                </a:lnSpc>
                <a:buFont typeface="Arial" panose="020B0604020202020204" pitchFamily="34" charset="0"/>
                <a:buNone/>
              </a:pPr>
              <a:r>
                <a:rPr lang="en-US" altLang="vi-VN" sz="2300" b="1" dirty="0"/>
                <a:t>Qhia rau txhua tus nyob hauv koj Pawg Ntseeg</a:t>
              </a:r>
              <a:r>
                <a:rPr lang="vi-VN" sz="2300" b="1" dirty="0"/>
                <a:t> – </a:t>
              </a:r>
              <a:r>
                <a:rPr lang="en-US" sz="2300" b="1" dirty="0" err="1"/>
                <a:t>daim</a:t>
              </a:r>
              <a:r>
                <a:rPr lang="en-US" sz="2300" b="1" dirty="0"/>
                <a:t> </a:t>
              </a:r>
              <a:r>
                <a:rPr lang="en-US" sz="2300" b="1" dirty="0" err="1"/>
                <a:t>duab</a:t>
              </a:r>
              <a:r>
                <a:rPr lang="en-US" sz="2300" b="1" dirty="0"/>
                <a:t> </a:t>
              </a:r>
              <a:r>
                <a:rPr lang="en-US" sz="2300" b="1" dirty="0" err="1"/>
                <a:t>yooj</a:t>
              </a:r>
              <a:r>
                <a:rPr lang="en-US" sz="2300" b="1" dirty="0"/>
                <a:t> </a:t>
              </a:r>
              <a:r>
                <a:rPr lang="en-US" sz="2300" b="1" dirty="0" err="1"/>
                <a:t>yim</a:t>
              </a:r>
              <a:r>
                <a:rPr lang="en-US" altLang="vi-VN" sz="2300" b="1" dirty="0"/>
                <a:t> no tsuas poob</a:t>
              </a:r>
              <a:r>
                <a:rPr lang="vi-VN" sz="2300" b="1" dirty="0"/>
                <a:t> 4 </a:t>
              </a:r>
              <a:r>
                <a:rPr lang="en-US" altLang="vi-VN" sz="2300" b="1" dirty="0"/>
                <a:t>feeb</a:t>
              </a:r>
              <a:r>
                <a:rPr lang="vi-VN" sz="2300" b="1" dirty="0"/>
                <a:t>!</a:t>
              </a:r>
              <a:endParaRPr lang="en-US" sz="2300" dirty="0"/>
            </a:p>
          </p:txBody>
        </p:sp>
      </p:grpSp>
      <p:sp>
        <p:nvSpPr>
          <p:cNvPr id="14" name="TextBox 13"/>
          <p:cNvSpPr txBox="1"/>
          <p:nvPr/>
        </p:nvSpPr>
        <p:spPr>
          <a:xfrm>
            <a:off x="469900" y="2773045"/>
            <a:ext cx="11507470" cy="3669665"/>
          </a:xfrm>
          <a:prstGeom prst="rect">
            <a:avLst/>
          </a:prstGeom>
          <a:noFill/>
        </p:spPr>
        <p:txBody>
          <a:bodyPr wrap="square" rtlCol="0">
            <a:noAutofit/>
          </a:bodyPr>
          <a:lstStyle/>
          <a:p>
            <a:pPr marL="342900" indent="-342900">
              <a:lnSpc>
                <a:spcPct val="120000"/>
              </a:lnSpc>
              <a:spcBef>
                <a:spcPts val="0"/>
              </a:spcBef>
              <a:buFont typeface="Courier New" panose="02070309020205020404" pitchFamily="49" charset="0"/>
              <a:buChar char="o"/>
            </a:pPr>
            <a:r>
              <a:rPr lang="en-US" dirty="0" err="1"/>
              <a:t>Nkag</a:t>
            </a:r>
            <a:r>
              <a:rPr lang="en-US" dirty="0"/>
              <a:t> </a:t>
            </a:r>
            <a:r>
              <a:rPr lang="en-US" dirty="0" err="1"/>
              <a:t>siab</a:t>
            </a:r>
            <a:r>
              <a:rPr lang="en-US" dirty="0"/>
              <a:t> </a:t>
            </a:r>
            <a:r>
              <a:rPr lang="en-US" dirty="0" err="1"/>
              <a:t>nrog</a:t>
            </a:r>
            <a:r>
              <a:rPr lang="en-US" dirty="0"/>
              <a:t> </a:t>
            </a:r>
            <a:r>
              <a:rPr lang="en-US" dirty="0" err="1"/>
              <a:t>nws</a:t>
            </a:r>
            <a:r>
              <a:rPr lang="vi-VN" dirty="0"/>
              <a:t>.</a:t>
            </a:r>
            <a:br>
              <a:rPr lang="vi-VN" dirty="0"/>
            </a:br>
            <a:r>
              <a:rPr lang="en-US" altLang="vi-VN" b="1" dirty="0"/>
              <a:t>Hias</a:t>
            </a:r>
            <a:r>
              <a:rPr lang="vi-VN" b="1" dirty="0"/>
              <a:t>:</a:t>
            </a:r>
            <a:r>
              <a:rPr lang="vi-VN" dirty="0"/>
              <a:t> </a:t>
            </a:r>
            <a:r>
              <a:rPr lang="en-US" altLang="vi-VN" b="1" i="1" dirty="0" err="1">
                <a:solidFill>
                  <a:schemeClr val="accent6">
                    <a:lumMod val="75000"/>
                  </a:schemeClr>
                </a:solidFill>
              </a:rPr>
              <a:t>Kuv</a:t>
            </a:r>
            <a:r>
              <a:rPr lang="en-US" altLang="vi-VN" b="1" i="1" dirty="0">
                <a:solidFill>
                  <a:schemeClr val="accent6">
                    <a:lumMod val="75000"/>
                  </a:schemeClr>
                </a:solidFill>
              </a:rPr>
              <a:t> </a:t>
            </a:r>
            <a:r>
              <a:rPr lang="en-US" altLang="vi-VN" b="1" i="1" dirty="0" err="1">
                <a:solidFill>
                  <a:schemeClr val="accent6">
                    <a:lumMod val="75000"/>
                  </a:schemeClr>
                </a:solidFill>
              </a:rPr>
              <a:t>nyuaj</a:t>
            </a:r>
            <a:r>
              <a:rPr lang="en-US" altLang="vi-VN" b="1" i="1" dirty="0">
                <a:solidFill>
                  <a:schemeClr val="accent6">
                    <a:lumMod val="75000"/>
                  </a:schemeClr>
                </a:solidFill>
              </a:rPr>
              <a:t> </a:t>
            </a:r>
            <a:r>
              <a:rPr lang="en-US" altLang="vi-VN" b="1" i="1" dirty="0" err="1">
                <a:solidFill>
                  <a:schemeClr val="accent6">
                    <a:lumMod val="75000"/>
                  </a:schemeClr>
                </a:solidFill>
              </a:rPr>
              <a:t>siab</a:t>
            </a:r>
            <a:r>
              <a:rPr lang="en-US" altLang="vi-VN" b="1" i="1" dirty="0">
                <a:solidFill>
                  <a:schemeClr val="accent6">
                    <a:lumMod val="75000"/>
                  </a:schemeClr>
                </a:solidFill>
              </a:rPr>
              <a:t> thaum pom </a:t>
            </a:r>
            <a:r>
              <a:rPr lang="en-US" altLang="vi-VN" b="1" i="1" dirty="0" err="1">
                <a:solidFill>
                  <a:schemeClr val="accent6">
                    <a:lumMod val="75000"/>
                  </a:schemeClr>
                </a:solidFill>
              </a:rPr>
              <a:t>koj</a:t>
            </a:r>
            <a:r>
              <a:rPr lang="en-US" altLang="vi-VN" b="1" i="1" dirty="0">
                <a:solidFill>
                  <a:schemeClr val="accent6">
                    <a:lumMod val="75000"/>
                  </a:schemeClr>
                </a:solidFill>
              </a:rPr>
              <a:t> </a:t>
            </a:r>
            <a:r>
              <a:rPr lang="en-US" altLang="vi-VN" b="1" i="1" dirty="0" err="1">
                <a:solidFill>
                  <a:schemeClr val="accent6">
                    <a:lumMod val="75000"/>
                  </a:schemeClr>
                </a:solidFill>
              </a:rPr>
              <a:t>raug</a:t>
            </a:r>
            <a:r>
              <a:rPr lang="en-US" altLang="vi-VN" b="1" i="1" dirty="0">
                <a:solidFill>
                  <a:schemeClr val="accent6">
                    <a:lumMod val="75000"/>
                  </a:schemeClr>
                </a:solidFill>
              </a:rPr>
              <a:t> tej yam teeb meem no</a:t>
            </a:r>
            <a:r>
              <a:rPr lang="vi-VN" b="1" i="1" dirty="0">
                <a:solidFill>
                  <a:schemeClr val="accent6">
                    <a:lumMod val="75000"/>
                  </a:schemeClr>
                </a:solidFill>
              </a:rPr>
              <a:t>.</a:t>
            </a:r>
          </a:p>
          <a:p>
            <a:pPr marL="342900" indent="-342900">
              <a:lnSpc>
                <a:spcPct val="120000"/>
              </a:lnSpc>
              <a:spcBef>
                <a:spcPts val="0"/>
              </a:spcBef>
              <a:buFont typeface="Courier New" panose="02070309020205020404" pitchFamily="49" charset="0"/>
              <a:buChar char="o"/>
            </a:pPr>
            <a:r>
              <a:rPr lang="en-US" altLang="vi-VN" dirty="0"/>
              <a:t>Mloog thiab kawm</a:t>
            </a:r>
            <a:r>
              <a:rPr lang="vi-VN" dirty="0"/>
              <a:t>.</a:t>
            </a:r>
            <a:br>
              <a:rPr lang="vi-VN" dirty="0"/>
            </a:br>
            <a:r>
              <a:rPr lang="en-US" altLang="vi-VN" b="1" dirty="0"/>
              <a:t>Hais</a:t>
            </a:r>
            <a:r>
              <a:rPr lang="vi-VN" b="1" dirty="0"/>
              <a:t>:</a:t>
            </a:r>
            <a:r>
              <a:rPr lang="vi-VN" dirty="0"/>
              <a:t> </a:t>
            </a:r>
            <a:r>
              <a:rPr lang="en-US" b="1" i="1" dirty="0">
                <a:solidFill>
                  <a:srgbClr val="C00000"/>
                </a:solidFill>
              </a:rPr>
              <a:t>	</a:t>
            </a:r>
            <a:r>
              <a:rPr lang="en-US" b="1" i="1" dirty="0" err="1">
                <a:solidFill>
                  <a:srgbClr val="C00000"/>
                </a:solidFill>
              </a:rPr>
              <a:t>Qhia</a:t>
            </a:r>
            <a:r>
              <a:rPr lang="en-US" b="1" i="1" dirty="0">
                <a:solidFill>
                  <a:srgbClr val="C00000"/>
                </a:solidFill>
              </a:rPr>
              <a:t> </a:t>
            </a:r>
            <a:r>
              <a:rPr lang="en-US" b="1" i="1" dirty="0" err="1">
                <a:solidFill>
                  <a:srgbClr val="C00000"/>
                </a:solidFill>
              </a:rPr>
              <a:t>rau</a:t>
            </a:r>
            <a:r>
              <a:rPr lang="en-US" b="1" i="1" dirty="0">
                <a:solidFill>
                  <a:srgbClr val="C00000"/>
                </a:solidFill>
              </a:rPr>
              <a:t> </a:t>
            </a:r>
            <a:r>
              <a:rPr lang="en-US" b="1" i="1" dirty="0" err="1">
                <a:solidFill>
                  <a:srgbClr val="C00000"/>
                </a:solidFill>
              </a:rPr>
              <a:t>kuv</a:t>
            </a:r>
            <a:r>
              <a:rPr lang="en-US" b="1" i="1" dirty="0">
                <a:solidFill>
                  <a:srgbClr val="C00000"/>
                </a:solidFill>
              </a:rPr>
              <a:t> </a:t>
            </a:r>
            <a:r>
              <a:rPr lang="en-US" b="1" i="1" dirty="0" err="1">
                <a:solidFill>
                  <a:srgbClr val="C00000"/>
                </a:solidFill>
              </a:rPr>
              <a:t>paub</a:t>
            </a:r>
            <a:r>
              <a:rPr lang="en-US" b="1" i="1" dirty="0">
                <a:solidFill>
                  <a:srgbClr val="C00000"/>
                </a:solidFill>
              </a:rPr>
              <a:t> </a:t>
            </a:r>
            <a:r>
              <a:rPr lang="en-US" b="1" i="1" dirty="0" err="1">
                <a:solidFill>
                  <a:srgbClr val="C00000"/>
                </a:solidFill>
              </a:rPr>
              <a:t>tias</a:t>
            </a:r>
            <a:r>
              <a:rPr lang="en-US" b="1" i="1" dirty="0">
                <a:solidFill>
                  <a:srgbClr val="C00000"/>
                </a:solidFill>
              </a:rPr>
              <a:t> </a:t>
            </a:r>
            <a:r>
              <a:rPr lang="en-US" b="1" i="1" dirty="0" err="1">
                <a:solidFill>
                  <a:srgbClr val="C00000"/>
                </a:solidFill>
              </a:rPr>
              <a:t>yog</a:t>
            </a:r>
            <a:r>
              <a:rPr lang="en-US" b="1" i="1" dirty="0">
                <a:solidFill>
                  <a:srgbClr val="C00000"/>
                </a:solidFill>
              </a:rPr>
              <a:t> vim li </a:t>
            </a:r>
            <a:r>
              <a:rPr lang="en-US" b="1" i="1" dirty="0" err="1">
                <a:solidFill>
                  <a:srgbClr val="C00000"/>
                </a:solidFill>
              </a:rPr>
              <a:t>cas</a:t>
            </a:r>
            <a:r>
              <a:rPr lang="en-US" b="1" i="1" dirty="0">
                <a:solidFill>
                  <a:srgbClr val="C00000"/>
                </a:solidFill>
              </a:rPr>
              <a:t> </a:t>
            </a:r>
            <a:r>
              <a:rPr lang="en-US" b="1" i="1" dirty="0" err="1">
                <a:solidFill>
                  <a:srgbClr val="C00000"/>
                </a:solidFill>
              </a:rPr>
              <a:t>qhov</a:t>
            </a:r>
            <a:r>
              <a:rPr lang="en-US" b="1" i="1" dirty="0">
                <a:solidFill>
                  <a:srgbClr val="C00000"/>
                </a:solidFill>
              </a:rPr>
              <a:t> </a:t>
            </a:r>
            <a:r>
              <a:rPr lang="en-US" b="1" i="1" dirty="0" err="1">
                <a:solidFill>
                  <a:srgbClr val="C00000"/>
                </a:solidFill>
              </a:rPr>
              <a:t>uas</a:t>
            </a:r>
            <a:r>
              <a:rPr lang="en-US" b="1" i="1" dirty="0">
                <a:solidFill>
                  <a:srgbClr val="C00000"/>
                </a:solidFill>
              </a:rPr>
              <a:t> </a:t>
            </a:r>
            <a:r>
              <a:rPr lang="en-US" b="1" i="1" dirty="0" err="1">
                <a:solidFill>
                  <a:srgbClr val="C00000"/>
                </a:solidFill>
              </a:rPr>
              <a:t>koj</a:t>
            </a:r>
            <a:r>
              <a:rPr lang="en-US" b="1" i="1" dirty="0">
                <a:solidFill>
                  <a:srgbClr val="C00000"/>
                </a:solidFill>
              </a:rPr>
              <a:t> </a:t>
            </a:r>
            <a:r>
              <a:rPr lang="en-US" b="1" i="1" dirty="0" err="1">
                <a:solidFill>
                  <a:srgbClr val="C00000"/>
                </a:solidFill>
              </a:rPr>
              <a:t>muaj</a:t>
            </a:r>
            <a:r>
              <a:rPr lang="en-US" b="1" i="1" dirty="0">
                <a:solidFill>
                  <a:srgbClr val="C00000"/>
                </a:solidFill>
              </a:rPr>
              <a:t> tu</a:t>
            </a:r>
            <a:r>
              <a:rPr lang="en-US" sz="1600" b="1" i="1" dirty="0">
                <a:solidFill>
                  <a:srgbClr val="C00000"/>
                </a:solidFill>
              </a:rPr>
              <a:t>S</a:t>
            </a:r>
            <a:r>
              <a:rPr lang="en-US" b="1" i="1" dirty="0">
                <a:solidFill>
                  <a:srgbClr val="C00000"/>
                </a:solidFill>
              </a:rPr>
              <a:t> </a:t>
            </a:r>
            <a:r>
              <a:rPr lang="en-US" b="1" i="1" dirty="0" err="1">
                <a:solidFill>
                  <a:srgbClr val="C00000"/>
                </a:solidFill>
              </a:rPr>
              <a:t>menyuam</a:t>
            </a:r>
            <a:r>
              <a:rPr lang="en-US" b="1" i="1" dirty="0">
                <a:solidFill>
                  <a:srgbClr val="C00000"/>
                </a:solidFill>
              </a:rPr>
              <a:t> </a:t>
            </a:r>
            <a:r>
              <a:rPr lang="en-US" b="1" i="1" dirty="0" err="1">
                <a:solidFill>
                  <a:srgbClr val="C00000"/>
                </a:solidFill>
              </a:rPr>
              <a:t>rau</a:t>
            </a:r>
            <a:r>
              <a:rPr lang="en-US" b="1" i="1" dirty="0">
                <a:solidFill>
                  <a:srgbClr val="C00000"/>
                </a:solidFill>
              </a:rPr>
              <a:t> </a:t>
            </a:r>
            <a:r>
              <a:rPr lang="en-US" b="1" i="1" dirty="0" err="1">
                <a:solidFill>
                  <a:srgbClr val="C00000"/>
                </a:solidFill>
              </a:rPr>
              <a:t>lub</a:t>
            </a:r>
            <a:r>
              <a:rPr lang="en-US" b="1" i="1" dirty="0">
                <a:solidFill>
                  <a:srgbClr val="C00000"/>
                </a:solidFill>
              </a:rPr>
              <a:t> </a:t>
            </a:r>
            <a:r>
              <a:rPr lang="en-US" b="1" i="1" dirty="0" err="1">
                <a:solidFill>
                  <a:srgbClr val="C00000"/>
                </a:solidFill>
              </a:rPr>
              <a:t>sijhawm</a:t>
            </a:r>
            <a:r>
              <a:rPr lang="en-US" b="1" i="1" dirty="0">
                <a:solidFill>
                  <a:srgbClr val="C00000"/>
                </a:solidFill>
              </a:rPr>
              <a:t> no, </a:t>
            </a:r>
            <a:r>
              <a:rPr lang="en-US" b="1" i="1" dirty="0" err="1">
                <a:solidFill>
                  <a:srgbClr val="C00000"/>
                </a:solidFill>
              </a:rPr>
              <a:t>thiaj</a:t>
            </a:r>
            <a:r>
              <a:rPr lang="en-US" b="1" i="1" dirty="0">
                <a:solidFill>
                  <a:srgbClr val="C00000"/>
                </a:solidFill>
              </a:rPr>
              <a:t> li </a:t>
            </a:r>
            <a:r>
              <a:rPr lang="en-US" b="1" i="1" dirty="0" err="1">
                <a:solidFill>
                  <a:srgbClr val="C00000"/>
                </a:solidFill>
              </a:rPr>
              <a:t>ua</a:t>
            </a:r>
            <a:r>
              <a:rPr lang="en-US" b="1" i="1" dirty="0">
                <a:solidFill>
                  <a:srgbClr val="C00000"/>
                </a:solidFill>
              </a:rPr>
              <a:t> </a:t>
            </a:r>
            <a:r>
              <a:rPr lang="en-US" b="1" i="1" dirty="0" err="1">
                <a:solidFill>
                  <a:srgbClr val="C00000"/>
                </a:solidFill>
              </a:rPr>
              <a:t>rau</a:t>
            </a:r>
            <a:r>
              <a:rPr lang="en-US" b="1" i="1" dirty="0">
                <a:solidFill>
                  <a:srgbClr val="C00000"/>
                </a:solidFill>
              </a:rPr>
              <a:t> </a:t>
            </a:r>
            <a:r>
              <a:rPr lang="en-US" b="1" i="1" dirty="0" err="1">
                <a:solidFill>
                  <a:srgbClr val="C00000"/>
                </a:solidFill>
              </a:rPr>
              <a:t>koj</a:t>
            </a:r>
            <a:r>
              <a:rPr lang="en-US" b="1" i="1" dirty="0">
                <a:solidFill>
                  <a:srgbClr val="C00000"/>
                </a:solidFill>
              </a:rPr>
              <a:t> </a:t>
            </a:r>
            <a:r>
              <a:rPr lang="en-US" b="1" i="1" dirty="0" err="1">
                <a:solidFill>
                  <a:srgbClr val="C00000"/>
                </a:solidFill>
              </a:rPr>
              <a:t>nyuajsiab</a:t>
            </a:r>
            <a:r>
              <a:rPr lang="en-US" b="1" i="1" dirty="0">
                <a:solidFill>
                  <a:srgbClr val="C00000"/>
                </a:solidFill>
              </a:rPr>
              <a:t>.</a:t>
            </a:r>
            <a:endParaRPr lang="vi-VN" b="1" i="1" dirty="0">
              <a:solidFill>
                <a:srgbClr val="C00000"/>
              </a:solidFill>
            </a:endParaRPr>
          </a:p>
          <a:p>
            <a:pPr marL="342900" indent="-342900">
              <a:lnSpc>
                <a:spcPct val="120000"/>
              </a:lnSpc>
              <a:spcBef>
                <a:spcPts val="0"/>
              </a:spcBef>
              <a:buFont typeface="Courier New" panose="02070309020205020404" pitchFamily="49" charset="0"/>
              <a:buChar char="o"/>
            </a:pPr>
            <a:r>
              <a:rPr lang="en-US" altLang="vi-VN" dirty="0"/>
              <a:t>Muab ntaub ntawv</a:t>
            </a:r>
            <a:r>
              <a:rPr lang="vi-VN" dirty="0"/>
              <a:t>/</a:t>
            </a:r>
            <a:r>
              <a:rPr lang="en-US" altLang="vi-VN" dirty="0"/>
              <a:t>Cob qhia</a:t>
            </a:r>
            <a:r>
              <a:rPr lang="vi-VN" dirty="0"/>
              <a:t>.</a:t>
            </a:r>
            <a:br>
              <a:rPr lang="vi-VN" dirty="0"/>
            </a:br>
            <a:r>
              <a:rPr lang="en-US" altLang="vi-VN" b="1" dirty="0"/>
              <a:t>Hais</a:t>
            </a:r>
            <a:r>
              <a:rPr lang="vi-VN" b="1" dirty="0"/>
              <a:t>:</a:t>
            </a:r>
            <a:r>
              <a:rPr lang="vi-VN" dirty="0"/>
              <a:t> </a:t>
            </a:r>
            <a:r>
              <a:rPr lang="en-US" altLang="vi-VN" b="1" i="1" dirty="0">
                <a:solidFill>
                  <a:schemeClr val="accent6">
                    <a:lumMod val="75000"/>
                  </a:schemeClr>
                </a:solidFill>
              </a:rPr>
              <a:t>Koj paub li cas txog tus menyuam uas tsi tau yug</a:t>
            </a:r>
            <a:r>
              <a:rPr lang="vi-VN" b="1" i="1" dirty="0">
                <a:solidFill>
                  <a:schemeClr val="accent6">
                    <a:lumMod val="75000"/>
                  </a:schemeClr>
                </a:solidFill>
                <a:sym typeface="+mn-ea"/>
              </a:rPr>
              <a:t>?</a:t>
            </a:r>
            <a:r>
              <a:rPr lang="vi-VN" b="1" i="1" dirty="0">
                <a:solidFill>
                  <a:schemeClr val="accent6">
                    <a:lumMod val="75000"/>
                  </a:schemeClr>
                </a:solidFill>
              </a:rPr>
              <a:t> </a:t>
            </a:r>
            <a:r>
              <a:rPr lang="en-US" altLang="vi-VN" b="1" i="1" dirty="0">
                <a:solidFill>
                  <a:schemeClr val="accent6">
                    <a:lumMod val="75000"/>
                  </a:schemeClr>
                </a:solidFill>
              </a:rPr>
              <a:t>Los ntawm kev rho menyuam</a:t>
            </a:r>
            <a:r>
              <a:rPr lang="vi-VN" b="1" i="1" dirty="0">
                <a:solidFill>
                  <a:schemeClr val="accent6">
                    <a:lumMod val="75000"/>
                  </a:schemeClr>
                </a:solidFill>
              </a:rPr>
              <a:t>? Los ntawm </a:t>
            </a:r>
            <a:r>
              <a:rPr lang="en-US" altLang="vi-VN" b="1" i="1" dirty="0" err="1">
                <a:solidFill>
                  <a:schemeClr val="accent6">
                    <a:lumMod val="75000"/>
                  </a:schemeClr>
                </a:solidFill>
              </a:rPr>
              <a:t>Lwm</a:t>
            </a:r>
            <a:r>
              <a:rPr lang="en-US" altLang="vi-VN" b="1" i="1" dirty="0">
                <a:solidFill>
                  <a:schemeClr val="accent6">
                    <a:lumMod val="75000"/>
                  </a:schemeClr>
                </a:solidFill>
              </a:rPr>
              <a:t> txoj kev </a:t>
            </a:r>
            <a:r>
              <a:rPr lang="en-US" altLang="vi-VN" b="1" i="1" dirty="0" err="1">
                <a:solidFill>
                  <a:schemeClr val="accent6">
                    <a:lumMod val="75000"/>
                  </a:schemeClr>
                </a:solidFill>
              </a:rPr>
              <a:t>xaiv</a:t>
            </a:r>
            <a:r>
              <a:rPr lang="vi-VN" b="1" i="1" dirty="0">
                <a:solidFill>
                  <a:schemeClr val="accent6">
                    <a:lumMod val="75000"/>
                  </a:schemeClr>
                </a:solidFill>
              </a:rPr>
              <a:t>?</a:t>
            </a:r>
          </a:p>
          <a:p>
            <a:pPr marL="342900" indent="-342900">
              <a:lnSpc>
                <a:spcPct val="120000"/>
              </a:lnSpc>
              <a:spcBef>
                <a:spcPts val="0"/>
              </a:spcBef>
              <a:buFont typeface="Courier New" panose="02070309020205020404" pitchFamily="49" charset="0"/>
              <a:buChar char="o"/>
            </a:pPr>
            <a:r>
              <a:rPr lang="en-US" altLang="vi-VN" dirty="0"/>
              <a:t>Ua ib yam li tus neeg Xamalis siab zoo</a:t>
            </a:r>
            <a:r>
              <a:rPr lang="vi-VN" dirty="0"/>
              <a:t>.</a:t>
            </a:r>
            <a:br>
              <a:rPr lang="vi-VN" dirty="0"/>
            </a:br>
            <a:r>
              <a:rPr lang="en-US" altLang="vi-VN" b="1" dirty="0"/>
              <a:t>Hais</a:t>
            </a:r>
            <a:r>
              <a:rPr lang="vi-VN" b="1" dirty="0"/>
              <a:t>:</a:t>
            </a:r>
            <a:r>
              <a:rPr lang="vi-VN" dirty="0"/>
              <a:t> </a:t>
            </a:r>
            <a:r>
              <a:rPr lang="en-US" altLang="vi-VN" b="1" i="1" dirty="0">
                <a:solidFill>
                  <a:srgbClr val="C00000"/>
                </a:solidFill>
              </a:rPr>
              <a:t>Kuv yuav pab koj kom tseg tus menyuam cia (tsi txhob rho nws)</a:t>
            </a:r>
            <a:r>
              <a:rPr lang="vi-VN" b="1" i="1" dirty="0">
                <a:solidFill>
                  <a:srgbClr val="C00000"/>
                </a:solidFill>
              </a:rPr>
              <a:t>. </a:t>
            </a:r>
            <a:r>
              <a:rPr lang="en-US" altLang="vi-VN" b="1" i="1" dirty="0">
                <a:solidFill>
                  <a:srgbClr val="C00000"/>
                </a:solidFill>
              </a:rPr>
              <a:t>Peb yuav koom tes rhiav kev pab</a:t>
            </a:r>
            <a:r>
              <a:rPr lang="vi-VN" b="1" i="1" dirty="0">
                <a:solidFill>
                  <a:srgbClr val="C00000"/>
                </a:solidFill>
              </a:rPr>
              <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88108" y="2458203"/>
            <a:ext cx="7177183" cy="1519127"/>
          </a:xfrm>
        </p:spPr>
        <p:txBody>
          <a:bodyPr>
            <a:normAutofit fontScale="77500" lnSpcReduction="20000"/>
          </a:bodyPr>
          <a:lstStyle/>
          <a:p>
            <a:pPr marL="0" indent="0" algn="ctr">
              <a:lnSpc>
                <a:spcPct val="120000"/>
              </a:lnSpc>
              <a:buNone/>
            </a:pPr>
            <a:r>
              <a:rPr lang="en-US" b="1" dirty="0">
                <a:solidFill>
                  <a:srgbClr val="0070C0"/>
                </a:solidFill>
              </a:rPr>
              <a:t>"Thaum uas </a:t>
            </a:r>
            <a:r>
              <a:rPr lang="en-US" b="1" dirty="0" err="1">
                <a:solidFill>
                  <a:srgbClr val="0070C0"/>
                </a:solidFill>
              </a:rPr>
              <a:t>kawm</a:t>
            </a:r>
            <a:r>
              <a:rPr lang="en-US" b="1" dirty="0">
                <a:solidFill>
                  <a:srgbClr val="0070C0"/>
                </a:solidFill>
              </a:rPr>
              <a:t> </a:t>
            </a:r>
            <a:r>
              <a:rPr lang="en-US" b="1" dirty="0" err="1">
                <a:solidFill>
                  <a:srgbClr val="0070C0"/>
                </a:solidFill>
              </a:rPr>
              <a:t>lub</a:t>
            </a:r>
            <a:r>
              <a:rPr lang="en-US" b="1" dirty="0">
                <a:solidFill>
                  <a:srgbClr val="0070C0"/>
                </a:solidFill>
              </a:rPr>
              <a:t> </a:t>
            </a:r>
            <a:r>
              <a:rPr lang="en-US" b="1" dirty="0" err="1">
                <a:solidFill>
                  <a:srgbClr val="0070C0"/>
                </a:solidFill>
              </a:rPr>
              <a:t>rooj</a:t>
            </a:r>
            <a:r>
              <a:rPr lang="en-US" b="1" dirty="0">
                <a:solidFill>
                  <a:srgbClr val="0070C0"/>
                </a:solidFill>
              </a:rPr>
              <a:t> </a:t>
            </a:r>
            <a:r>
              <a:rPr lang="en-US" b="1" dirty="0" err="1">
                <a:solidFill>
                  <a:srgbClr val="0070C0"/>
                </a:solidFill>
              </a:rPr>
              <a:t>kawm</a:t>
            </a:r>
            <a:r>
              <a:rPr lang="en-US" b="1" dirty="0">
                <a:solidFill>
                  <a:srgbClr val="0070C0"/>
                </a:solidFill>
              </a:rPr>
              <a:t> 4 lo lus nug los txog niaj hnub no, kuv twb pab tau 3 </a:t>
            </a:r>
            <a:r>
              <a:rPr lang="en-US" b="1" dirty="0" err="1">
                <a:solidFill>
                  <a:srgbClr val="0070C0"/>
                </a:solidFill>
              </a:rPr>
              <a:t>tsev</a:t>
            </a:r>
            <a:r>
              <a:rPr lang="en-US" b="1" dirty="0">
                <a:solidFill>
                  <a:srgbClr val="0070C0"/>
                </a:solidFill>
              </a:rPr>
              <a:t> tib neeg </a:t>
            </a:r>
            <a:r>
              <a:rPr lang="en-US" b="1" dirty="0" err="1">
                <a:solidFill>
                  <a:srgbClr val="0070C0"/>
                </a:solidFill>
              </a:rPr>
              <a:t>hauv</a:t>
            </a:r>
            <a:r>
              <a:rPr lang="en-US" b="1" dirty="0">
                <a:solidFill>
                  <a:srgbClr val="0070C0"/>
                </a:solidFill>
              </a:rPr>
              <a:t> zos </a:t>
            </a:r>
            <a:r>
              <a:rPr lang="en-US" b="1" dirty="0" err="1">
                <a:solidFill>
                  <a:srgbClr val="0070C0"/>
                </a:solidFill>
              </a:rPr>
              <a:t>pab</a:t>
            </a:r>
            <a:r>
              <a:rPr lang="en-US" b="1" dirty="0">
                <a:solidFill>
                  <a:srgbClr val="0070C0"/>
                </a:solidFill>
              </a:rPr>
              <a:t> tau </a:t>
            </a:r>
            <a:r>
              <a:rPr lang="en-US" b="1" dirty="0" err="1">
                <a:solidFill>
                  <a:srgbClr val="0070C0"/>
                </a:solidFill>
              </a:rPr>
              <a:t>lawv</a:t>
            </a:r>
            <a:r>
              <a:rPr lang="en-US" b="1" dirty="0">
                <a:solidFill>
                  <a:srgbClr val="0070C0"/>
                </a:solidFill>
              </a:rPr>
              <a:t> </a:t>
            </a:r>
            <a:r>
              <a:rPr lang="en-US" b="1" dirty="0" err="1">
                <a:solidFill>
                  <a:srgbClr val="0070C0"/>
                </a:solidFill>
              </a:rPr>
              <a:t>cov</a:t>
            </a:r>
            <a:r>
              <a:rPr lang="en-US" b="1" dirty="0">
                <a:solidFill>
                  <a:srgbClr val="0070C0"/>
                </a:solidFill>
              </a:rPr>
              <a:t> menyuam cia lawm  </a:t>
            </a:r>
          </a:p>
          <a:p>
            <a:pPr marL="0" indent="0" algn="ctr">
              <a:lnSpc>
                <a:spcPct val="120000"/>
              </a:lnSpc>
              <a:buNone/>
            </a:pPr>
            <a:r>
              <a:rPr lang="en-US" sz="2400" dirty="0"/>
              <a:t>– Ib tus poj niam hmoob </a:t>
            </a:r>
            <a:r>
              <a:rPr lang="en-US" sz="2400" dirty="0" err="1"/>
              <a:t>nyob</a:t>
            </a:r>
            <a:r>
              <a:rPr lang="en-US" sz="2400" dirty="0"/>
              <a:t> sab </a:t>
            </a:r>
            <a:r>
              <a:rPr lang="en-US" sz="2400" dirty="0" err="1"/>
              <a:t>Nyab</a:t>
            </a:r>
            <a:r>
              <a:rPr lang="en-US" sz="2400" dirty="0"/>
              <a:t> </a:t>
            </a:r>
            <a:r>
              <a:rPr lang="en-US" sz="2400" dirty="0" err="1"/>
              <a:t>Laj</a:t>
            </a:r>
            <a:r>
              <a:rPr lang="en-US" sz="2400" dirty="0"/>
              <a:t> </a:t>
            </a:r>
            <a:r>
              <a:rPr lang="en-US" sz="2400" dirty="0" err="1"/>
              <a:t>Qaum</a:t>
            </a:r>
            <a:r>
              <a:rPr lang="en-US" sz="2400" dirty="0"/>
              <a:t> </a:t>
            </a:r>
            <a:r>
              <a:rPr lang="en-US" sz="2400" dirty="0" err="1"/>
              <a:t>Teb</a:t>
            </a:r>
            <a:r>
              <a:rPr lang="en-US" sz="2400" dirty="0"/>
              <a:t> (2019)</a:t>
            </a:r>
          </a:p>
          <a:p>
            <a:pPr marL="0" indent="0" algn="r">
              <a:lnSpc>
                <a:spcPct val="120000"/>
              </a:lnSpc>
              <a:buNone/>
            </a:pPr>
            <a:endParaRPr lang="en-US" sz="2200" dirty="0"/>
          </a:p>
          <a:p>
            <a:pPr marL="0" indent="0">
              <a:buNone/>
            </a:pPr>
            <a:endParaRPr lang="en-US" sz="2600" dirty="0"/>
          </a:p>
        </p:txBody>
      </p:sp>
      <p:sp>
        <p:nvSpPr>
          <p:cNvPr id="3" name="Content Placeholder 5"/>
          <p:cNvSpPr txBox="1"/>
          <p:nvPr/>
        </p:nvSpPr>
        <p:spPr>
          <a:xfrm>
            <a:off x="307207" y="1550054"/>
            <a:ext cx="11445239" cy="68820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endParaRPr lang="en-US" dirty="0"/>
          </a:p>
        </p:txBody>
      </p:sp>
      <p:pic>
        <p:nvPicPr>
          <p:cNvPr id="7" name="Picture 6"/>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Effect>
                      <a14:sharpenSoften amount="25000"/>
                    </a14:imgEffect>
                  </a14:imgLayer>
                </a14:imgProps>
              </a:ext>
            </a:extLst>
          </a:blip>
          <a:srcRect b="14802"/>
          <a:stretch>
            <a:fillRect/>
          </a:stretch>
        </p:blipFill>
        <p:spPr>
          <a:xfrm>
            <a:off x="7999927" y="2484171"/>
            <a:ext cx="3899905" cy="4151529"/>
          </a:xfrm>
          <a:prstGeom prst="rect">
            <a:avLst/>
          </a:prstGeom>
        </p:spPr>
      </p:pic>
      <p:pic>
        <p:nvPicPr>
          <p:cNvPr id="8" name="Picture 2" descr="Two Hmong women wearing traditional costume talking in Muong Khuong market  Vietnam Stock Photo - Alamy"/>
          <p:cNvPicPr>
            <a:picLocks noChangeAspect="1" noChangeArrowheads="1"/>
          </p:cNvPicPr>
          <p:nvPr/>
        </p:nvPicPr>
        <p:blipFill rotWithShape="1">
          <a:blip r:embed="rId5">
            <a:extLst>
              <a:ext uri="{28A0092B-C50C-407E-A947-70E740481C1C}">
                <a14:useLocalDpi xmlns:a14="http://schemas.microsoft.com/office/drawing/2010/main" val="0"/>
              </a:ext>
            </a:extLst>
          </a:blip>
          <a:srcRect l="12103" t="14579" r="3849" b="68169"/>
          <a:stretch>
            <a:fillRect/>
          </a:stretch>
        </p:blipFill>
        <p:spPr bwMode="auto">
          <a:xfrm>
            <a:off x="488109" y="4237597"/>
            <a:ext cx="7177183" cy="2390184"/>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p:cNvGrpSpPr/>
          <p:nvPr/>
        </p:nvGrpSpPr>
        <p:grpSpPr>
          <a:xfrm>
            <a:off x="-192" y="0"/>
            <a:ext cx="12192192" cy="1628970"/>
            <a:chOff x="-192" y="0"/>
            <a:chExt cx="12192192" cy="1628970"/>
          </a:xfrm>
        </p:grpSpPr>
        <p:sp>
          <p:nvSpPr>
            <p:cNvPr id="11" name="Rectangle 10"/>
            <p:cNvSpPr/>
            <p:nvPr/>
          </p:nvSpPr>
          <p:spPr>
            <a:xfrm>
              <a:off x="0" y="0"/>
              <a:ext cx="12192000" cy="1059989"/>
            </a:xfrm>
            <a:prstGeom prst="rect">
              <a:avLst/>
            </a:prstGeom>
            <a:blipFill>
              <a:blip r:embed="rId6"/>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192" y="60520"/>
              <a:ext cx="11861165" cy="1568450"/>
            </a:xfrm>
            <a:prstGeom prst="rect">
              <a:avLst/>
            </a:prstGeom>
            <a:noFill/>
          </p:spPr>
          <p:txBody>
            <a:bodyPr wrap="none" rtlCol="0">
              <a:spAutoFit/>
            </a:bodyPr>
            <a:lstStyle/>
            <a:p>
              <a:pPr algn="l"/>
              <a:r>
                <a:rPr lang="en-US" sz="4800" b="1">
                  <a:solidFill>
                    <a:srgbClr val="FF0000"/>
                  </a:solidFill>
                  <a:latin typeface="Calibri" panose="020F0502020204030204" pitchFamily="34" charset="0"/>
                  <a:cs typeface="Calibri" panose="020F0502020204030204" pitchFamily="34" charset="0"/>
                  <a:sym typeface="+mn-ea"/>
                </a:rPr>
                <a:t>PAB DAWS TEEB MEEM THAUM CEV XEEB TUB</a:t>
              </a:r>
              <a:endParaRPr lang="en-US" sz="4800" b="1" dirty="0">
                <a:solidFill>
                  <a:srgbClr val="FF0000"/>
                </a:solidFill>
                <a:latin typeface="Calibri" panose="020F0502020204030204" pitchFamily="34" charset="0"/>
                <a:cs typeface="Calibri" panose="020F0502020204030204" pitchFamily="34" charset="0"/>
              </a:endParaRPr>
            </a:p>
            <a:p>
              <a:endParaRPr lang="en-US" sz="4800" b="1" dirty="0">
                <a:solidFill>
                  <a:srgbClr val="FF0000"/>
                </a:solidFill>
                <a:latin typeface="Calibri" panose="020F0502020204030204" pitchFamily="34" charset="0"/>
                <a:cs typeface="Calibri" panose="020F0502020204030204" pitchFamily="34" charset="0"/>
              </a:endParaRPr>
            </a:p>
          </p:txBody>
        </p:sp>
      </p:grpSp>
      <p:grpSp>
        <p:nvGrpSpPr>
          <p:cNvPr id="13" name="Group 12"/>
          <p:cNvGrpSpPr/>
          <p:nvPr/>
        </p:nvGrpSpPr>
        <p:grpSpPr>
          <a:xfrm>
            <a:off x="0" y="1405153"/>
            <a:ext cx="12192000" cy="707886"/>
            <a:chOff x="0" y="1213228"/>
            <a:chExt cx="12192000" cy="707886"/>
          </a:xfrm>
        </p:grpSpPr>
        <p:sp>
          <p:nvSpPr>
            <p:cNvPr id="14" name="Rounded Rectangle 13"/>
            <p:cNvSpPr/>
            <p:nvPr/>
          </p:nvSpPr>
          <p:spPr>
            <a:xfrm>
              <a:off x="0" y="1213228"/>
              <a:ext cx="12192000" cy="707886"/>
            </a:xfrm>
            <a:prstGeom prst="roundRect">
              <a:avLst>
                <a:gd name="adj" fmla="val 0"/>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5" name="TextBox 14"/>
            <p:cNvSpPr txBox="1"/>
            <p:nvPr/>
          </p:nvSpPr>
          <p:spPr>
            <a:xfrm>
              <a:off x="232752" y="1336338"/>
              <a:ext cx="11726480" cy="461665"/>
            </a:xfrm>
            <a:prstGeom prst="rect">
              <a:avLst/>
            </a:prstGeom>
            <a:noFill/>
          </p:spPr>
          <p:txBody>
            <a:bodyPr wrap="none" rtlCol="0">
              <a:spAutoFit/>
            </a:bodyPr>
            <a:lstStyle/>
            <a:p>
              <a:pPr marL="0" indent="0" algn="ctr">
                <a:lnSpc>
                  <a:spcPct val="100000"/>
                </a:lnSpc>
                <a:buFont typeface="Arial" panose="020B0604020202020204" pitchFamily="34" charset="0"/>
                <a:buNone/>
              </a:pPr>
              <a:r>
                <a:rPr lang="en-US" altLang="vi-VN" sz="2400" b="1" dirty="0" err="1"/>
                <a:t>Koj</a:t>
              </a:r>
              <a:r>
                <a:rPr lang="en-US" altLang="vi-VN" sz="2400" b="1" dirty="0"/>
                <a:t> </a:t>
              </a:r>
              <a:r>
                <a:rPr lang="en-US" altLang="vi-VN" sz="2400" b="1" dirty="0" err="1"/>
                <a:t>yeej</a:t>
              </a:r>
              <a:r>
                <a:rPr lang="en-US" altLang="vi-VN" sz="2400" b="1" dirty="0"/>
                <a:t> </a:t>
              </a:r>
              <a:r>
                <a:rPr lang="en-US" altLang="vi-VN" sz="2400" b="1" dirty="0" err="1"/>
                <a:t>yuav</a:t>
              </a:r>
              <a:r>
                <a:rPr lang="en-US" altLang="vi-VN" sz="2400" b="1" dirty="0"/>
                <a:t> ua tau</a:t>
              </a:r>
              <a:r>
                <a:rPr lang="vi-VN" sz="2400" b="1" dirty="0"/>
                <a:t>! </a:t>
              </a:r>
              <a:r>
                <a:rPr lang="en-US" altLang="vi-VN" sz="2400" b="1" dirty="0"/>
                <a:t>Koj yuav pab tau cov poj niam thiab cawm tau cov menyuam txoj sia!</a:t>
              </a:r>
              <a:endParaRPr lang="en-US" sz="24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0631" y="1341894"/>
            <a:ext cx="10263642" cy="5382523"/>
          </a:xfrm>
        </p:spPr>
        <p:txBody>
          <a:bodyPr anchor="t">
            <a:normAutofit fontScale="90000"/>
          </a:bodyPr>
          <a:lstStyle/>
          <a:p>
            <a:pPr algn="l"/>
            <a:r>
              <a:rPr lang="en-US" altLang="vi-VN" sz="1800" b="1" dirty="0">
                <a:latin typeface="Calibri Light" panose="020F0302020204030204" charset="0"/>
                <a:ea typeface="Calibri" panose="020F0502020204030204" pitchFamily="34" charset="0"/>
                <a:cs typeface="Calibri Light" panose="020F0302020204030204" charset="0"/>
              </a:rPr>
              <a:t>Rhiav ib lub pawg </a:t>
            </a:r>
            <a:r>
              <a:rPr lang="en-US" altLang="vi-VN" sz="1800" b="1" dirty="0" err="1">
                <a:latin typeface="Calibri Light" panose="020F0302020204030204" charset="0"/>
                <a:ea typeface="Calibri" panose="020F0502020204030204" pitchFamily="34" charset="0"/>
                <a:cs typeface="Calibri Light" panose="020F0302020204030204" charset="0"/>
              </a:rPr>
              <a:t>ntseeg</a:t>
            </a:r>
            <a:r>
              <a:rPr lang="en-US" altLang="vi-VN" sz="1800" b="1" dirty="0">
                <a:latin typeface="Calibri Light" panose="020F0302020204030204" charset="0"/>
                <a:ea typeface="Calibri" panose="020F0502020204030204" pitchFamily="34" charset="0"/>
                <a:cs typeface="Calibri Light" panose="020F0302020204030204" charset="0"/>
              </a:rPr>
              <a:t> </a:t>
            </a:r>
            <a:r>
              <a:rPr lang="en-US" altLang="vi-VN" sz="1800" b="1" dirty="0" err="1">
                <a:latin typeface="Calibri Light" panose="020F0302020204030204" charset="0"/>
                <a:ea typeface="Calibri" panose="020F0502020204030204" pitchFamily="34" charset="0"/>
                <a:cs typeface="Calibri Light" panose="020F0302020204030204" charset="0"/>
              </a:rPr>
              <a:t>lossis</a:t>
            </a:r>
            <a:r>
              <a:rPr lang="en-US" altLang="vi-VN" sz="1800" b="1" dirty="0">
                <a:latin typeface="Calibri Light" panose="020F0302020204030204" charset="0"/>
                <a:ea typeface="Calibri" panose="020F0502020204030204" pitchFamily="34" charset="0"/>
                <a:cs typeface="Calibri Light" panose="020F0302020204030204" charset="0"/>
              </a:rPr>
              <a:t> ib tug ua haujlawm hauv pawg ntseeg </a:t>
            </a:r>
            <a:r>
              <a:rPr lang="en-US" altLang="vi-VN" sz="1800" dirty="0">
                <a:latin typeface="Calibri Light" panose="020F0302020204030204" charset="0"/>
                <a:ea typeface="Calibri" panose="020F0502020204030204" pitchFamily="34" charset="0"/>
                <a:cs typeface="Calibri Light" panose="020F0302020204030204" charset="0"/>
              </a:rPr>
              <a:t>uas nyob ze thiab muab nws rau lawv saib xyuas</a:t>
            </a:r>
            <a:r>
              <a:rPr lang="vi-VN" sz="1800" dirty="0">
                <a:latin typeface="Calibri Light" panose="020F0302020204030204" charset="0"/>
                <a:ea typeface="Calibri" panose="020F0502020204030204" pitchFamily="34" charset="0"/>
                <a:cs typeface="Calibri Light" panose="020F0302020204030204" charset="0"/>
              </a:rPr>
              <a:t>, </a:t>
            </a:r>
            <a:r>
              <a:rPr lang="en-US" altLang="vi-VN" sz="1800" dirty="0">
                <a:latin typeface="Calibri Light" panose="020F0302020204030204" charset="0"/>
                <a:ea typeface="Calibri" panose="020F0502020204030204" pitchFamily="34" charset="0"/>
                <a:cs typeface="Calibri Light" panose="020F0302020204030204" charset="0"/>
              </a:rPr>
              <a:t>Koj mob siab txog nws thiab qhia yam uas nws xav tau rau lawv</a:t>
            </a:r>
            <a:r>
              <a:rPr lang="vi-VN" sz="1800" dirty="0">
                <a:latin typeface="Calibri Light" panose="020F0302020204030204" charset="0"/>
                <a:ea typeface="Calibri" panose="020F0502020204030204" pitchFamily="34" charset="0"/>
                <a:cs typeface="Calibri Light" panose="020F0302020204030204" charset="0"/>
              </a:rPr>
              <a:t>. </a:t>
            </a:r>
            <a:r>
              <a:rPr lang="en-US" altLang="vi-VN" sz="1800" dirty="0">
                <a:latin typeface="Calibri Light" panose="020F0302020204030204" charset="0"/>
                <a:ea typeface="Calibri" panose="020F0502020204030204" pitchFamily="34" charset="0"/>
                <a:cs typeface="Calibri Light" panose="020F0302020204030204" charset="0"/>
              </a:rPr>
              <a:t>Koj ua haujlawm nrog cov ua haujlwm hauv pawg ntseeg, </a:t>
            </a:r>
            <a:r>
              <a:rPr lang="en-US" altLang="vi-VN" sz="1800" dirty="0" err="1">
                <a:latin typeface="Calibri Light" panose="020F0302020204030204" charset="0"/>
                <a:ea typeface="Calibri" panose="020F0502020204030204" pitchFamily="34" charset="0"/>
                <a:cs typeface="Calibri Light" panose="020F0302020204030204" charset="0"/>
              </a:rPr>
              <a:t>thiab</a:t>
            </a:r>
            <a:r>
              <a:rPr lang="en-US" altLang="vi-VN" sz="1800" dirty="0">
                <a:latin typeface="Calibri Light" panose="020F0302020204030204" charset="0"/>
                <a:ea typeface="Calibri" panose="020F0502020204030204" pitchFamily="34" charset="0"/>
                <a:cs typeface="Calibri Light" panose="020F0302020204030204" charset="0"/>
              </a:rPr>
              <a:t> </a:t>
            </a:r>
            <a:r>
              <a:rPr lang="en-US" altLang="vi-VN" sz="1800" dirty="0" err="1">
                <a:latin typeface="Calibri Light" panose="020F0302020204030204" charset="0"/>
                <a:ea typeface="Calibri" panose="020F0502020204030204" pitchFamily="34" charset="0"/>
                <a:cs typeface="Calibri Light" panose="020F0302020204030204" charset="0"/>
              </a:rPr>
              <a:t>kom</a:t>
            </a:r>
            <a:r>
              <a:rPr lang="en-US" altLang="vi-VN" sz="1800" dirty="0">
                <a:latin typeface="Calibri Light" panose="020F0302020204030204" charset="0"/>
                <a:ea typeface="Calibri" panose="020F0502020204030204" pitchFamily="34" charset="0"/>
                <a:cs typeface="Calibri Light" panose="020F0302020204030204" charset="0"/>
              </a:rPr>
              <a:t> nws muaj kev sib txuas lus </a:t>
            </a:r>
            <a:r>
              <a:rPr lang="en-US" altLang="vi-VN" sz="1800" dirty="0" err="1">
                <a:latin typeface="Calibri Light" panose="020F0302020204030204" charset="0"/>
                <a:ea typeface="Calibri" panose="020F0502020204030204" pitchFamily="34" charset="0"/>
                <a:cs typeface="Calibri Light" panose="020F0302020204030204" charset="0"/>
              </a:rPr>
              <a:t>nrog</a:t>
            </a:r>
            <a:r>
              <a:rPr lang="en-US" altLang="vi-VN" sz="1800" dirty="0">
                <a:latin typeface="Calibri Light" panose="020F0302020204030204" charset="0"/>
                <a:ea typeface="Calibri" panose="020F0502020204030204" pitchFamily="34" charset="0"/>
                <a:cs typeface="Calibri Light" panose="020F0302020204030204" charset="0"/>
              </a:rPr>
              <a:t> </a:t>
            </a:r>
            <a:r>
              <a:rPr lang="en-US" altLang="vi-VN" sz="1800" dirty="0" err="1">
                <a:latin typeface="Calibri Light" panose="020F0302020204030204" charset="0"/>
                <a:ea typeface="Calibri" panose="020F0502020204030204" pitchFamily="34" charset="0"/>
                <a:cs typeface="Calibri Light" panose="020F0302020204030204" charset="0"/>
              </a:rPr>
              <a:t>lawv</a:t>
            </a:r>
            <a:r>
              <a:rPr lang="en-US" altLang="vi-VN" sz="1800" dirty="0">
                <a:latin typeface="Calibri Light" panose="020F0302020204030204" charset="0"/>
                <a:ea typeface="Calibri" panose="020F0502020204030204" pitchFamily="34" charset="0"/>
                <a:cs typeface="Calibri Light" panose="020F0302020204030204" charset="0"/>
              </a:rPr>
              <a:t>.</a:t>
            </a:r>
            <a:r>
              <a:rPr lang="vi-VN" sz="1800" dirty="0">
                <a:latin typeface="Calibri Light" panose="020F0302020204030204" charset="0"/>
                <a:ea typeface="Calibri" panose="020F0502020204030204" pitchFamily="34" charset="0"/>
                <a:cs typeface="Calibri Light" panose="020F0302020204030204" charset="0"/>
              </a:rPr>
              <a:t> </a:t>
            </a:r>
            <a:r>
              <a:rPr lang="en-US" altLang="vi-VN" sz="1800" dirty="0" err="1">
                <a:latin typeface="Calibri Light" panose="020F0302020204030204" charset="0"/>
                <a:ea typeface="Calibri" panose="020F0502020204030204" pitchFamily="34" charset="0"/>
                <a:cs typeface="Calibri Light" panose="020F0302020204030204" charset="0"/>
              </a:rPr>
              <a:t>kom</a:t>
            </a:r>
            <a:r>
              <a:rPr lang="en-US" altLang="vi-VN" sz="1800" dirty="0">
                <a:latin typeface="Calibri Light" panose="020F0302020204030204" charset="0"/>
                <a:ea typeface="Calibri" panose="020F0502020204030204" pitchFamily="34" charset="0"/>
                <a:cs typeface="Calibri Light" panose="020F0302020204030204" charset="0"/>
              </a:rPr>
              <a:t> paub tseeb tias lawv mob siab txog nws, nug nws</a:t>
            </a:r>
            <a:r>
              <a:rPr lang="vi-VN" sz="1800" dirty="0">
                <a:latin typeface="Calibri Light" panose="020F0302020204030204" charset="0"/>
                <a:ea typeface="Calibri" panose="020F0502020204030204" pitchFamily="34" charset="0"/>
                <a:cs typeface="Calibri Light" panose="020F0302020204030204" charset="0"/>
              </a:rPr>
              <a:t>. </a:t>
            </a:r>
            <a:br>
              <a:rPr lang="en-US" sz="1800" dirty="0">
                <a:latin typeface="Calibri Light" panose="020F0302020204030204" charset="0"/>
                <a:ea typeface="Calibri" panose="020F0502020204030204" pitchFamily="34" charset="0"/>
                <a:cs typeface="Calibri Light" panose="020F0302020204030204" charset="0"/>
              </a:rPr>
            </a:br>
            <a:br>
              <a:rPr lang="en-US" sz="1800" dirty="0">
                <a:highlight>
                  <a:srgbClr val="FFFF00"/>
                </a:highlight>
                <a:latin typeface="Calibri Light" panose="020F0302020204030204" charset="0"/>
                <a:ea typeface="Calibri" panose="020F0502020204030204" pitchFamily="34" charset="0"/>
                <a:cs typeface="Calibri Light" panose="020F0302020204030204" charset="0"/>
              </a:rPr>
            </a:br>
            <a:r>
              <a:rPr lang="en-US" altLang="vi-VN" sz="1800" b="1" dirty="0">
                <a:latin typeface="Calibri Light" panose="020F0302020204030204" charset="0"/>
                <a:ea typeface="Calibri" panose="020F0502020204030204" pitchFamily="34" charset="0"/>
                <a:cs typeface="Calibri Light" panose="020F0302020204030204" charset="0"/>
              </a:rPr>
              <a:t>Koj tsi </a:t>
            </a:r>
            <a:r>
              <a:rPr lang="en-US" altLang="vi-VN" sz="1800" b="1" dirty="0" err="1">
                <a:latin typeface="Calibri Light" panose="020F0302020204030204" charset="0"/>
                <a:ea typeface="Calibri" panose="020F0502020204030204" pitchFamily="34" charset="0"/>
                <a:cs typeface="Calibri Light" panose="020F0302020204030204" charset="0"/>
              </a:rPr>
              <a:t>tas</a:t>
            </a:r>
            <a:r>
              <a:rPr lang="en-US" altLang="vi-VN" sz="1800" b="1" dirty="0">
                <a:latin typeface="Calibri Light" panose="020F0302020204030204" charset="0"/>
                <a:ea typeface="Calibri" panose="020F0502020204030204" pitchFamily="34" charset="0"/>
                <a:cs typeface="Calibri Light" panose="020F0302020204030204" charset="0"/>
              </a:rPr>
              <a:t> </a:t>
            </a:r>
            <a:r>
              <a:rPr lang="en-US" altLang="vi-VN" sz="1800" b="1" dirty="0" err="1">
                <a:latin typeface="Calibri Light" panose="020F0302020204030204" charset="0"/>
                <a:ea typeface="Calibri" panose="020F0502020204030204" pitchFamily="34" charset="0"/>
                <a:cs typeface="Calibri Light" panose="020F0302020204030204" charset="0"/>
              </a:rPr>
              <a:t>nrhiav</a:t>
            </a:r>
            <a:r>
              <a:rPr lang="en-US" altLang="vi-VN" sz="1800" b="1" dirty="0">
                <a:latin typeface="Calibri Light" panose="020F0302020204030204" charset="0"/>
                <a:ea typeface="Calibri" panose="020F0502020204030204" pitchFamily="34" charset="0"/>
                <a:cs typeface="Calibri Light" panose="020F0302020204030204" charset="0"/>
              </a:rPr>
              <a:t> ib tus paub daws teeb meem cev xeeb tub uas kawm tiav los pab</a:t>
            </a:r>
            <a:r>
              <a:rPr lang="vi-VN" sz="1800" b="1" dirty="0">
                <a:latin typeface="Calibri Light" panose="020F0302020204030204" charset="0"/>
                <a:ea typeface="Calibri" panose="020F0502020204030204" pitchFamily="34" charset="0"/>
                <a:cs typeface="Calibri Light" panose="020F0302020204030204" charset="0"/>
              </a:rPr>
              <a:t>. </a:t>
            </a:r>
            <a:r>
              <a:rPr lang="en-US" altLang="vi-VN" sz="1800" dirty="0" err="1">
                <a:latin typeface="Calibri Light" panose="020F0302020204030204" charset="0"/>
                <a:ea typeface="Calibri" panose="020F0502020204030204" pitchFamily="34" charset="0"/>
                <a:cs typeface="Calibri Light" panose="020F0302020204030204" charset="0"/>
              </a:rPr>
              <a:t>Peb</a:t>
            </a:r>
            <a:r>
              <a:rPr lang="en-US" altLang="vi-VN" sz="1800" dirty="0">
                <a:latin typeface="Calibri Light" panose="020F0302020204030204" charset="0"/>
                <a:ea typeface="Calibri" panose="020F0502020204030204" pitchFamily="34" charset="0"/>
                <a:cs typeface="Calibri Light" panose="020F0302020204030204" charset="0"/>
              </a:rPr>
              <a:t> caw Xibhwb thiab nws tus poj niam</a:t>
            </a:r>
            <a:r>
              <a:rPr lang="vi-VN" sz="1800" dirty="0">
                <a:latin typeface="Calibri Light" panose="020F0302020204030204" charset="0"/>
                <a:cs typeface="Calibri Light" panose="020F0302020204030204" charset="0"/>
              </a:rPr>
              <a:t>, </a:t>
            </a:r>
            <a:r>
              <a:rPr lang="en-US" altLang="vi-VN" sz="1800" dirty="0">
                <a:latin typeface="Calibri Light" panose="020F0302020204030204" charset="0"/>
                <a:cs typeface="Calibri Light" panose="020F0302020204030204" charset="0"/>
              </a:rPr>
              <a:t>cov ua haujlwm hauv pawg ntseeg lossis cov ntseeg</a:t>
            </a:r>
            <a:r>
              <a:rPr lang="vi-VN" sz="1800" dirty="0">
                <a:latin typeface="Calibri Light" panose="020F0302020204030204" charset="0"/>
                <a:cs typeface="Calibri Light" panose="020F0302020204030204" charset="0"/>
              </a:rPr>
              <a:t>. </a:t>
            </a:r>
            <a:r>
              <a:rPr lang="en-US" altLang="vi-VN" sz="1800" dirty="0">
                <a:latin typeface="Calibri Light" panose="020F0302020204030204" charset="0"/>
                <a:cs typeface="Calibri Light" panose="020F0302020204030204" charset="0"/>
              </a:rPr>
              <a:t>Feem ntau cov ntseeg txawj txog kev pab lwm tus thiab paub txog yam uas lwm tus xav tau</a:t>
            </a:r>
            <a:r>
              <a:rPr lang="vi-VN" sz="1800" dirty="0">
                <a:latin typeface="Calibri Light" panose="020F0302020204030204" charset="0"/>
                <a:cs typeface="Calibri Light" panose="020F0302020204030204" charset="0"/>
              </a:rPr>
              <a:t>.</a:t>
            </a:r>
            <a:br>
              <a:rPr lang="vi-VN" sz="1800" dirty="0">
                <a:latin typeface="Calibri Light" panose="020F0302020204030204" charset="0"/>
                <a:cs typeface="Calibri Light" panose="020F0302020204030204" charset="0"/>
              </a:rPr>
            </a:br>
            <a:br>
              <a:rPr lang="en-US" sz="1800" dirty="0">
                <a:solidFill>
                  <a:srgbClr val="FF0000"/>
                </a:solidFill>
                <a:highlight>
                  <a:srgbClr val="FFFF00"/>
                </a:highlight>
                <a:latin typeface="Calibri Light" panose="020F0302020204030204" charset="0"/>
                <a:cs typeface="Calibri Light" panose="020F0302020204030204" charset="0"/>
              </a:rPr>
            </a:br>
            <a:r>
              <a:rPr lang="en-US" sz="1800" b="1" dirty="0" err="1">
                <a:latin typeface="Calibri Light" panose="020F0302020204030204" charset="0"/>
                <a:cs typeface="Calibri Light" panose="020F0302020204030204" charset="0"/>
              </a:rPr>
              <a:t>Tsuas</a:t>
            </a:r>
            <a:r>
              <a:rPr lang="en-US" sz="1800" b="1" dirty="0">
                <a:latin typeface="Calibri Light" panose="020F0302020204030204" charset="0"/>
                <a:cs typeface="Calibri Light" panose="020F0302020204030204" charset="0"/>
              </a:rPr>
              <a:t> </a:t>
            </a:r>
            <a:r>
              <a:rPr lang="en-US" sz="1800" b="1" dirty="0" err="1">
                <a:latin typeface="Calibri Light" panose="020F0302020204030204" charset="0"/>
                <a:cs typeface="Calibri Light" panose="020F0302020204030204" charset="0"/>
              </a:rPr>
              <a:t>xa</a:t>
            </a:r>
            <a:r>
              <a:rPr lang="en-US" sz="1800" b="1" dirty="0">
                <a:latin typeface="Calibri Light" panose="020F0302020204030204" charset="0"/>
                <a:cs typeface="Calibri Light" panose="020F0302020204030204" charset="0"/>
              </a:rPr>
              <a:t> </a:t>
            </a:r>
            <a:r>
              <a:rPr lang="en-US" sz="1800" b="1" dirty="0" err="1">
                <a:latin typeface="Calibri Light" panose="020F0302020204030204" charset="0"/>
                <a:cs typeface="Calibri Light" panose="020F0302020204030204" charset="0"/>
              </a:rPr>
              <a:t>daim</a:t>
            </a:r>
            <a:r>
              <a:rPr lang="en-US" sz="1800" b="1" dirty="0">
                <a:latin typeface="Calibri Light" panose="020F0302020204030204" charset="0"/>
                <a:cs typeface="Calibri Light" panose="020F0302020204030204" charset="0"/>
              </a:rPr>
              <a:t> </a:t>
            </a:r>
            <a:r>
              <a:rPr lang="en-US" sz="1800" b="1" dirty="0" err="1">
                <a:latin typeface="Calibri Light" panose="020F0302020204030204" charset="0"/>
                <a:cs typeface="Calibri Light" panose="020F0302020204030204" charset="0"/>
              </a:rPr>
              <a:t>ntawv</a:t>
            </a:r>
            <a:r>
              <a:rPr lang="en-US" sz="1800" b="1" dirty="0">
                <a:latin typeface="Calibri Light" panose="020F0302020204030204" charset="0"/>
                <a:cs typeface="Calibri Light" panose="020F0302020204030204" charset="0"/>
              </a:rPr>
              <a:t> </a:t>
            </a:r>
            <a:r>
              <a:rPr lang="en-US" sz="1800" b="1" dirty="0" err="1">
                <a:latin typeface="Calibri Light" panose="020F0302020204030204" charset="0"/>
                <a:cs typeface="Calibri Light" panose="020F0302020204030204" charset="0"/>
              </a:rPr>
              <a:t>qhia</a:t>
            </a:r>
            <a:r>
              <a:rPr lang="en-US" sz="1800" b="1" dirty="0">
                <a:latin typeface="Calibri Light" panose="020F0302020204030204" charset="0"/>
                <a:cs typeface="Calibri Light" panose="020F0302020204030204" charset="0"/>
              </a:rPr>
              <a:t> </a:t>
            </a:r>
            <a:r>
              <a:rPr lang="en-US" sz="1800" b="1" dirty="0" err="1">
                <a:latin typeface="Calibri Light" panose="020F0302020204030204" charset="0"/>
                <a:cs typeface="Calibri Light" panose="020F0302020204030204" charset="0"/>
              </a:rPr>
              <a:t>tawm</a:t>
            </a:r>
            <a:r>
              <a:rPr lang="en-US" sz="1800" b="1" dirty="0">
                <a:latin typeface="Calibri Light" panose="020F0302020204030204" charset="0"/>
                <a:cs typeface="Calibri Light" panose="020F0302020204030204" charset="0"/>
              </a:rPr>
              <a:t> </a:t>
            </a:r>
            <a:r>
              <a:rPr lang="en-US" sz="1800" b="1" dirty="0" err="1">
                <a:latin typeface="Calibri Light" panose="020F0302020204030204" charset="0"/>
                <a:cs typeface="Calibri Light" panose="020F0302020204030204" charset="0"/>
              </a:rPr>
              <a:t>rau</a:t>
            </a:r>
            <a:r>
              <a:rPr lang="en-US" sz="1800" b="1" dirty="0">
                <a:latin typeface="Calibri Light" panose="020F0302020204030204" charset="0"/>
                <a:cs typeface="Calibri Light" panose="020F0302020204030204" charset="0"/>
              </a:rPr>
              <a:t> tug </a:t>
            </a:r>
            <a:r>
              <a:rPr lang="en-US" sz="1800" b="1" dirty="0" err="1">
                <a:latin typeface="Calibri Light" panose="020F0302020204030204" charset="0"/>
                <a:cs typeface="Calibri Light" panose="020F0302020204030204" charset="0"/>
              </a:rPr>
              <a:t>neeg</a:t>
            </a:r>
            <a:r>
              <a:rPr lang="en-US" sz="1800" b="1" dirty="0">
                <a:latin typeface="Calibri Light" panose="020F0302020204030204" charset="0"/>
                <a:cs typeface="Calibri Light" panose="020F0302020204030204" charset="0"/>
              </a:rPr>
              <a:t> </a:t>
            </a:r>
            <a:r>
              <a:rPr lang="en-US" sz="1800" b="1" dirty="0" err="1">
                <a:latin typeface="Calibri Light" panose="020F0302020204030204" charset="0"/>
                <a:cs typeface="Calibri Light" panose="020F0302020204030204" charset="0"/>
              </a:rPr>
              <a:t>ntawd</a:t>
            </a:r>
            <a:r>
              <a:rPr lang="en-US" sz="1800" b="1" dirty="0">
                <a:latin typeface="Calibri Light" panose="020F0302020204030204" charset="0"/>
                <a:cs typeface="Calibri Light" panose="020F0302020204030204" charset="0"/>
              </a:rPr>
              <a:t> </a:t>
            </a:r>
            <a:r>
              <a:rPr lang="en-US" sz="1800" b="1" dirty="0" err="1">
                <a:latin typeface="Calibri Light" panose="020F0302020204030204" charset="0"/>
                <a:cs typeface="Calibri Light" panose="020F0302020204030204" charset="0"/>
              </a:rPr>
              <a:t>yog</a:t>
            </a:r>
            <a:r>
              <a:rPr lang="en-US" sz="1800" b="1" dirty="0">
                <a:latin typeface="Calibri Light" panose="020F0302020204030204" charset="0"/>
                <a:cs typeface="Calibri Light" panose="020F0302020204030204" charset="0"/>
              </a:rPr>
              <a:t> </a:t>
            </a:r>
            <a:r>
              <a:rPr lang="en-US" sz="1800" b="1" dirty="0" err="1">
                <a:latin typeface="Calibri Light" panose="020F0302020204030204" charset="0"/>
                <a:cs typeface="Calibri Light" panose="020F0302020204030204" charset="0"/>
              </a:rPr>
              <a:t>nws</a:t>
            </a:r>
            <a:r>
              <a:rPr lang="en-US" sz="1800" b="1" dirty="0">
                <a:latin typeface="Calibri Light" panose="020F0302020204030204" charset="0"/>
                <a:cs typeface="Calibri Light" panose="020F0302020204030204" charset="0"/>
              </a:rPr>
              <a:t> </a:t>
            </a:r>
            <a:r>
              <a:rPr lang="en-US" sz="1800" b="1" dirty="0" err="1">
                <a:latin typeface="Calibri Light" panose="020F0302020204030204" charset="0"/>
                <a:cs typeface="Calibri Light" panose="020F0302020204030204" charset="0"/>
              </a:rPr>
              <a:t>xav</a:t>
            </a:r>
            <a:r>
              <a:rPr lang="en-US" sz="1800" b="1" dirty="0">
                <a:latin typeface="Calibri Light" panose="020F0302020204030204" charset="0"/>
                <a:cs typeface="Calibri Light" panose="020F0302020204030204" charset="0"/>
              </a:rPr>
              <a:t> tau.</a:t>
            </a:r>
            <a:r>
              <a:rPr lang="en-US" sz="1800" dirty="0">
                <a:latin typeface="Calibri Light" panose="020F0302020204030204" charset="0"/>
                <a:ea typeface="Calibri" panose="020F0502020204030204" pitchFamily="34" charset="0"/>
                <a:cs typeface="Calibri Light" panose="020F0302020204030204" charset="0"/>
              </a:rPr>
              <a:t> Yog lawv tsi siv txog</a:t>
            </a:r>
            <a:r>
              <a:rPr lang="vi-VN" sz="1800" dirty="0">
                <a:latin typeface="Calibri Light" panose="020F0302020204030204" charset="0"/>
                <a:ea typeface="Calibri" panose="020F0502020204030204" pitchFamily="34" charset="0"/>
                <a:cs typeface="Calibri Light" panose="020F0302020204030204" charset="0"/>
              </a:rPr>
              <a:t>, </a:t>
            </a:r>
            <a:r>
              <a:rPr lang="en-US" altLang="vi-VN" sz="1800" dirty="0">
                <a:latin typeface="Calibri Light" panose="020F0302020204030204" charset="0"/>
                <a:ea typeface="Calibri" panose="020F0502020204030204" pitchFamily="34" charset="0"/>
                <a:cs typeface="Calibri Light" panose="020F0302020204030204" charset="0"/>
              </a:rPr>
              <a:t>koj muab khaws cia kom zoo, tsi pub rau tus sab nrau paub</a:t>
            </a:r>
            <a:r>
              <a:rPr lang="vi-VN" sz="1800" dirty="0">
                <a:latin typeface="Calibri Light" panose="020F0302020204030204" charset="0"/>
                <a:ea typeface="Calibri" panose="020F0502020204030204" pitchFamily="34" charset="0"/>
                <a:cs typeface="Calibri Light" panose="020F0302020204030204" charset="0"/>
              </a:rPr>
              <a:t>.</a:t>
            </a:r>
            <a:br>
              <a:rPr lang="vi-VN" sz="1800" dirty="0">
                <a:latin typeface="Calibri Light" panose="020F0302020204030204" charset="0"/>
                <a:ea typeface="Calibri" panose="020F0502020204030204" pitchFamily="34" charset="0"/>
                <a:cs typeface="Calibri Light" panose="020F0302020204030204" charset="0"/>
              </a:rPr>
            </a:br>
            <a:br>
              <a:rPr lang="vi-VN" sz="1800" dirty="0">
                <a:latin typeface="Calibri Light" panose="020F0302020204030204" charset="0"/>
                <a:ea typeface="Calibri" panose="020F0502020204030204" pitchFamily="34" charset="0"/>
                <a:cs typeface="Calibri Light" panose="020F0302020204030204" charset="0"/>
              </a:rPr>
            </a:br>
            <a:r>
              <a:rPr lang="en-US" altLang="vi-VN" sz="1800" b="1" dirty="0">
                <a:latin typeface="Calibri Light" panose="020F0302020204030204" charset="0"/>
                <a:ea typeface="Calibri" panose="020F0502020204030204" pitchFamily="34" charset="0"/>
                <a:cs typeface="Calibri Light" panose="020F0302020204030204" charset="0"/>
              </a:rPr>
              <a:t>Thaum uas lawv pib nqis tes pab</a:t>
            </a:r>
            <a:r>
              <a:rPr lang="vi-VN" sz="1800" b="1" dirty="0">
                <a:latin typeface="Calibri Light" panose="020F0302020204030204" charset="0"/>
                <a:ea typeface="Calibri" panose="020F0502020204030204" pitchFamily="34" charset="0"/>
                <a:cs typeface="Calibri Light" panose="020F0302020204030204" charset="0"/>
              </a:rPr>
              <a:t> - </a:t>
            </a:r>
            <a:r>
              <a:rPr lang="en-US" altLang="vi-VN" sz="1800" b="1" dirty="0">
                <a:latin typeface="Calibri Light" panose="020F0302020204030204" charset="0"/>
                <a:ea typeface="Calibri" panose="020F0502020204030204" pitchFamily="34" charset="0"/>
                <a:cs typeface="Calibri Light" panose="020F0302020204030204" charset="0"/>
              </a:rPr>
              <a:t>cia li pab lawv</a:t>
            </a:r>
            <a:r>
              <a:rPr lang="vi-VN" sz="1800" b="1" dirty="0">
                <a:latin typeface="Calibri Light" panose="020F0302020204030204" charset="0"/>
                <a:ea typeface="Calibri" panose="020F0502020204030204" pitchFamily="34" charset="0"/>
                <a:cs typeface="Calibri Light" panose="020F0302020204030204" charset="0"/>
              </a:rPr>
              <a:t> </a:t>
            </a:r>
            <a:r>
              <a:rPr lang="vi-VN" sz="1800" dirty="0">
                <a:latin typeface="Calibri Light" panose="020F0302020204030204" charset="0"/>
                <a:ea typeface="Calibri" panose="020F0502020204030204" pitchFamily="34" charset="0"/>
                <a:cs typeface="Calibri Light" panose="020F0302020204030204" charset="0"/>
              </a:rPr>
              <a:t>- </a:t>
            </a:r>
            <a:r>
              <a:rPr lang="en-US" altLang="vi-VN" sz="1800" dirty="0">
                <a:latin typeface="Calibri Light" panose="020F0302020204030204" charset="0"/>
                <a:ea typeface="Calibri" panose="020F0502020204030204" pitchFamily="34" charset="0"/>
                <a:cs typeface="Calibri Light" panose="020F0302020204030204" charset="0"/>
              </a:rPr>
              <a:t>Cia xa cov ntawv qhia tawm no mus rau lawv </a:t>
            </a:r>
            <a:r>
              <a:rPr lang="en-US" altLang="vi-VN" sz="1800" dirty="0" err="1">
                <a:latin typeface="Calibri Light" panose="020F0302020204030204" charset="0"/>
                <a:ea typeface="Calibri" panose="020F0502020204030204" pitchFamily="34" charset="0"/>
                <a:cs typeface="Calibri Light" panose="020F0302020204030204" charset="0"/>
              </a:rPr>
              <a:t>nyeem</a:t>
            </a:r>
            <a:r>
              <a:rPr lang="en-US" altLang="vi-VN" sz="1800" dirty="0">
                <a:latin typeface="Calibri Light" panose="020F0302020204030204" charset="0"/>
                <a:ea typeface="Calibri" panose="020F0502020204030204" pitchFamily="34" charset="0"/>
                <a:cs typeface="Calibri Light" panose="020F0302020204030204" charset="0"/>
              </a:rPr>
              <a:t> </a:t>
            </a:r>
            <a:r>
              <a:rPr lang="en-US" altLang="vi-VN" sz="1800" dirty="0" err="1">
                <a:latin typeface="Calibri Light" panose="020F0302020204030204" charset="0"/>
                <a:ea typeface="Calibri" panose="020F0502020204030204" pitchFamily="34" charset="0"/>
                <a:cs typeface="Calibri Light" panose="020F0302020204030204" charset="0"/>
              </a:rPr>
              <a:t>lossis</a:t>
            </a:r>
            <a:r>
              <a:rPr lang="en-US" altLang="vi-VN" sz="1800" dirty="0">
                <a:latin typeface="Calibri Light" panose="020F0302020204030204" charset="0"/>
                <a:ea typeface="Calibri" panose="020F0502020204030204" pitchFamily="34" charset="0"/>
                <a:cs typeface="Calibri Light" panose="020F0302020204030204" charset="0"/>
              </a:rPr>
              <a:t> </a:t>
            </a:r>
            <a:r>
              <a:rPr lang="en-US" altLang="vi-VN" sz="1800" dirty="0" err="1">
                <a:latin typeface="Calibri Light" panose="020F0302020204030204" charset="0"/>
                <a:ea typeface="Calibri" panose="020F0502020204030204" pitchFamily="34" charset="0"/>
                <a:cs typeface="Calibri Light" panose="020F0302020204030204" charset="0"/>
              </a:rPr>
              <a:t>qhia</a:t>
            </a:r>
            <a:r>
              <a:rPr lang="en-US" altLang="vi-VN" sz="1800" dirty="0">
                <a:latin typeface="Calibri Light" panose="020F0302020204030204" charset="0"/>
                <a:ea typeface="Calibri" panose="020F0502020204030204" pitchFamily="34" charset="0"/>
                <a:cs typeface="Calibri Light" panose="020F0302020204030204" charset="0"/>
              </a:rPr>
              <a:t> </a:t>
            </a:r>
            <a:r>
              <a:rPr lang="en-US" altLang="vi-VN" sz="1800" dirty="0" err="1">
                <a:latin typeface="Calibri Light" panose="020F0302020204030204" charset="0"/>
                <a:ea typeface="Calibri" panose="020F0502020204030204" pitchFamily="34" charset="0"/>
                <a:cs typeface="Calibri Light" panose="020F0302020204030204" charset="0"/>
              </a:rPr>
              <a:t>lawv</a:t>
            </a:r>
            <a:r>
              <a:rPr lang="en-US" altLang="vi-VN" sz="1800" dirty="0">
                <a:latin typeface="Calibri Light" panose="020F0302020204030204" charset="0"/>
                <a:ea typeface="Calibri" panose="020F0502020204030204" pitchFamily="34" charset="0"/>
                <a:cs typeface="Calibri Light" panose="020F0302020204030204" charset="0"/>
              </a:rPr>
              <a:t> </a:t>
            </a:r>
            <a:r>
              <a:rPr lang="en-US" altLang="vi-VN" sz="1800" dirty="0" err="1">
                <a:latin typeface="Calibri Light" panose="020F0302020204030204" charset="0"/>
                <a:ea typeface="Calibri" panose="020F0502020204030204" pitchFamily="34" charset="0"/>
                <a:cs typeface="Calibri Light" panose="020F0302020204030204" charset="0"/>
              </a:rPr>
              <a:t>hauv</a:t>
            </a:r>
            <a:r>
              <a:rPr lang="en-US" altLang="vi-VN" sz="1800" dirty="0">
                <a:latin typeface="Calibri Light" panose="020F0302020204030204" charset="0"/>
                <a:ea typeface="Calibri" panose="020F0502020204030204" pitchFamily="34" charset="0"/>
                <a:cs typeface="Calibri Light" panose="020F0302020204030204" charset="0"/>
              </a:rPr>
              <a:t> “</a:t>
            </a:r>
            <a:r>
              <a:rPr lang="vi-VN" sz="1800" dirty="0">
                <a:latin typeface="Calibri Light" panose="020F0302020204030204" charset="0"/>
                <a:ea typeface="Calibri" panose="020F0502020204030204" pitchFamily="34" charset="0"/>
                <a:cs typeface="Calibri Light" panose="020F0302020204030204" charset="0"/>
              </a:rPr>
              <a:t>Zoom”. </a:t>
            </a:r>
            <a:r>
              <a:rPr lang="en-US" altLang="vi-VN" sz="1800" dirty="0">
                <a:latin typeface="Calibri Light" panose="020F0302020204030204" charset="0"/>
                <a:ea typeface="Calibri" panose="020F0502020204030204" pitchFamily="34" charset="0"/>
                <a:cs typeface="Calibri Light" panose="020F0302020204030204" charset="0"/>
              </a:rPr>
              <a:t>No yog lub sijhawm zoo los cob qhia lawv</a:t>
            </a:r>
            <a:r>
              <a:rPr lang="vi-VN" sz="1800" dirty="0">
                <a:latin typeface="Calibri Light" panose="020F0302020204030204" charset="0"/>
                <a:ea typeface="Calibri" panose="020F0502020204030204" pitchFamily="34" charset="0"/>
                <a:cs typeface="Calibri Light" panose="020F0302020204030204" charset="0"/>
              </a:rPr>
              <a:t> - </a:t>
            </a:r>
            <a:r>
              <a:rPr lang="en-US" altLang="vi-VN" sz="1800" dirty="0">
                <a:latin typeface="Calibri Light" panose="020F0302020204030204" charset="0"/>
                <a:ea typeface="Calibri" panose="020F0502020204030204" pitchFamily="34" charset="0"/>
                <a:cs typeface="Calibri Light" panose="020F0302020204030204" charset="0"/>
              </a:rPr>
              <a:t>pab lawv kawm tau ntau yam tshiab txog kev pab txhawb lwm tus</a:t>
            </a:r>
            <a:r>
              <a:rPr lang="vi-VN" sz="1800" dirty="0">
                <a:latin typeface="Calibri Light" panose="020F0302020204030204" charset="0"/>
                <a:ea typeface="Calibri" panose="020F0502020204030204" pitchFamily="34" charset="0"/>
                <a:cs typeface="Calibri Light" panose="020F0302020204030204" charset="0"/>
              </a:rPr>
              <a:t>.</a:t>
            </a:r>
            <a:br>
              <a:rPr lang="en-US" sz="1800" dirty="0">
                <a:latin typeface="Calibri" panose="020F0502020204030204" pitchFamily="34" charset="0"/>
                <a:ea typeface="Calibri" panose="020F0502020204030204" pitchFamily="34" charset="0"/>
                <a:cs typeface="Calibri" panose="020F0502020204030204" pitchFamily="34" charset="0"/>
              </a:rPr>
            </a:b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dirty="0" err="1">
                <a:latin typeface="Calibri" panose="020F0502020204030204" pitchFamily="34" charset="0"/>
                <a:ea typeface="Calibri" panose="020F0502020204030204" pitchFamily="34" charset="0"/>
                <a:cs typeface="Calibri" panose="020F0502020204030204" pitchFamily="34" charset="0"/>
              </a:rPr>
              <a:t>Thov</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dirty="0" err="1">
                <a:latin typeface="Calibri" panose="020F0502020204030204" pitchFamily="34" charset="0"/>
                <a:ea typeface="Calibri" panose="020F0502020204030204" pitchFamily="34" charset="0"/>
                <a:cs typeface="Calibri" panose="020F0502020204030204" pitchFamily="34" charset="0"/>
              </a:rPr>
              <a:t>txog</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dirty="0" err="1">
                <a:latin typeface="Calibri" panose="020F0502020204030204" pitchFamily="34" charset="0"/>
                <a:ea typeface="Calibri" panose="020F0502020204030204" pitchFamily="34" charset="0"/>
                <a:cs typeface="Calibri" panose="020F0502020204030204" pitchFamily="34" charset="0"/>
              </a:rPr>
              <a:t>thiab</a:t>
            </a:r>
            <a:r>
              <a:rPr lang="en-US" sz="1800" dirty="0">
                <a:latin typeface="Calibri" panose="020F0502020204030204" pitchFamily="34" charset="0"/>
                <a:ea typeface="Calibri" panose="020F0502020204030204" pitchFamily="34" charset="0"/>
                <a:cs typeface="Calibri" panose="020F0502020204030204" pitchFamily="34" charset="0"/>
              </a:rPr>
              <a:t> cob qhia tag rho </a:t>
            </a:r>
            <a:r>
              <a:rPr lang="en-US" sz="1800" dirty="0" err="1">
                <a:latin typeface="Calibri" panose="020F0502020204030204" pitchFamily="34" charset="0"/>
                <a:ea typeface="Calibri" panose="020F0502020204030204" pitchFamily="34" charset="0"/>
                <a:cs typeface="Calibri" panose="020F0502020204030204" pitchFamily="34" charset="0"/>
              </a:rPr>
              <a:t>lawv</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dirty="0" err="1">
                <a:latin typeface="Calibri" panose="020F0502020204030204" pitchFamily="34" charset="0"/>
                <a:ea typeface="Calibri" panose="020F0502020204030204" pitchFamily="34" charset="0"/>
                <a:cs typeface="Calibri" panose="020F0502020204030204" pitchFamily="34" charset="0"/>
              </a:rPr>
              <a:t>lub</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dirty="0" err="1">
                <a:latin typeface="Calibri" panose="020F0502020204030204" pitchFamily="34" charset="0"/>
                <a:ea typeface="Calibri" panose="020F0502020204030204" pitchFamily="34" charset="0"/>
                <a:cs typeface="Calibri" panose="020F0502020204030204" pitchFamily="34" charset="0"/>
              </a:rPr>
              <a:t>pawg</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dirty="0" err="1">
                <a:latin typeface="Calibri" panose="020F0502020204030204" pitchFamily="34" charset="0"/>
                <a:ea typeface="Calibri" panose="020F0502020204030204" pitchFamily="34" charset="0"/>
                <a:cs typeface="Calibri" panose="020F0502020204030204" pitchFamily="34" charset="0"/>
              </a:rPr>
              <a:t>ntseeg</a:t>
            </a:r>
            <a:r>
              <a:rPr lang="en-US" sz="1800" dirty="0">
                <a:latin typeface="Calibri" panose="020F0502020204030204" pitchFamily="34" charset="0"/>
                <a:ea typeface="Calibri" panose="020F0502020204030204" pitchFamily="34" charset="0"/>
                <a:cs typeface="Calibri" panose="020F0502020204030204" pitchFamily="34" charset="0"/>
              </a:rPr>
              <a:t>.</a:t>
            </a:r>
            <a:r>
              <a:rPr lang="en-US" altLang="vi-VN" sz="1800" b="1" dirty="0">
                <a:latin typeface="Calibri Light" panose="020F0302020204030204" charset="0"/>
                <a:ea typeface="Calibri" panose="020F0502020204030204" pitchFamily="34" charset="0"/>
                <a:cs typeface="Calibri Light" panose="020F0302020204030204" charset="0"/>
              </a:rPr>
              <a:t> </a:t>
            </a:r>
            <a:r>
              <a:rPr lang="vi-VN" sz="1800" b="1" dirty="0">
                <a:latin typeface="Calibri Light" panose="020F0302020204030204" charset="0"/>
                <a:cs typeface="Calibri Light" panose="020F0302020204030204" charset="0"/>
              </a:rPr>
              <a:t> </a:t>
            </a:r>
            <a:r>
              <a:rPr lang="en-US" altLang="vi-VN" sz="1800" dirty="0">
                <a:latin typeface="Calibri Light" panose="020F0302020204030204" charset="0"/>
                <a:cs typeface="Calibri Light" panose="020F0302020204030204" charset="0"/>
              </a:rPr>
              <a:t>los ntawm txoj </a:t>
            </a:r>
            <a:r>
              <a:rPr lang="en-US" altLang="vi-VN" sz="1800" dirty="0" err="1">
                <a:latin typeface="Calibri Light" panose="020F0302020204030204" charset="0"/>
                <a:cs typeface="Calibri Light" panose="020F0302020204030204" charset="0"/>
              </a:rPr>
              <a:t>kev</a:t>
            </a:r>
            <a:r>
              <a:rPr lang="en-US" altLang="vi-VN" sz="1800" dirty="0">
                <a:latin typeface="Calibri Light" panose="020F0302020204030204" charset="0"/>
                <a:cs typeface="Calibri Light" panose="020F0302020204030204" charset="0"/>
              </a:rPr>
              <a:t> </a:t>
            </a:r>
            <a:r>
              <a:rPr lang="en-US" altLang="vi-VN" sz="1800" dirty="0" err="1">
                <a:latin typeface="Calibri Light" panose="020F0302020204030204" charset="0"/>
                <a:cs typeface="Calibri Light" panose="020F0302020204030204" charset="0"/>
              </a:rPr>
              <a:t>pab</a:t>
            </a:r>
            <a:r>
              <a:rPr lang="en-US" altLang="vi-VN" sz="1800" dirty="0">
                <a:latin typeface="Calibri Light" panose="020F0302020204030204" charset="0"/>
                <a:cs typeface="Calibri Light" panose="020F0302020204030204" charset="0"/>
              </a:rPr>
              <a:t> </a:t>
            </a:r>
            <a:r>
              <a:rPr lang="en-US" altLang="vi-VN" sz="1800" dirty="0" err="1">
                <a:latin typeface="Calibri Light" panose="020F0302020204030204" charset="0"/>
                <a:cs typeface="Calibri Light" panose="020F0302020204030204" charset="0"/>
              </a:rPr>
              <a:t>saib</a:t>
            </a:r>
            <a:r>
              <a:rPr lang="en-US" altLang="vi-VN" sz="1800" dirty="0">
                <a:latin typeface="Calibri Light" panose="020F0302020204030204" charset="0"/>
                <a:cs typeface="Calibri Light" panose="020F0302020204030204" charset="0"/>
              </a:rPr>
              <a:t> </a:t>
            </a:r>
            <a:r>
              <a:rPr lang="en-US" altLang="vi-VN" sz="1800" dirty="0" err="1">
                <a:latin typeface="Calibri Light" panose="020F0302020204030204" charset="0"/>
                <a:cs typeface="Calibri Light" panose="020F0302020204030204" charset="0"/>
              </a:rPr>
              <a:t>xyuas</a:t>
            </a:r>
            <a:r>
              <a:rPr lang="en-US" altLang="vi-VN" sz="1800" dirty="0">
                <a:latin typeface="Calibri Light" panose="020F0302020204030204" charset="0"/>
                <a:cs typeface="Calibri Light" panose="020F0302020204030204" charset="0"/>
              </a:rPr>
              <a:t> cov </a:t>
            </a:r>
            <a:r>
              <a:rPr lang="en-US" altLang="vi-VN" sz="1800" dirty="0" err="1">
                <a:latin typeface="Calibri Light" panose="020F0302020204030204" charset="0"/>
                <a:cs typeface="Calibri Light" panose="020F0302020204030204" charset="0"/>
              </a:rPr>
              <a:t>poj</a:t>
            </a:r>
            <a:r>
              <a:rPr lang="en-US" altLang="vi-VN" sz="1800" dirty="0">
                <a:latin typeface="Calibri Light" panose="020F0302020204030204" charset="0"/>
                <a:cs typeface="Calibri Light" panose="020F0302020204030204" charset="0"/>
              </a:rPr>
              <a:t> </a:t>
            </a:r>
            <a:r>
              <a:rPr lang="en-US" altLang="vi-VN" sz="1800" dirty="0" err="1">
                <a:latin typeface="Calibri Light" panose="020F0302020204030204" charset="0"/>
                <a:cs typeface="Calibri Light" panose="020F0302020204030204" charset="0"/>
              </a:rPr>
              <a:t>niam</a:t>
            </a:r>
            <a:r>
              <a:rPr lang="en-US" altLang="vi-VN" sz="1800" dirty="0">
                <a:latin typeface="Calibri Light" panose="020F0302020204030204" charset="0"/>
                <a:cs typeface="Calibri Light" panose="020F0302020204030204" charset="0"/>
              </a:rPr>
              <a:t> </a:t>
            </a:r>
            <a:r>
              <a:rPr lang="en-US" altLang="vi-VN" sz="1800" dirty="0" err="1">
                <a:latin typeface="Calibri Light" panose="020F0302020204030204" charset="0"/>
                <a:cs typeface="Calibri Light" panose="020F0302020204030204" charset="0"/>
              </a:rPr>
              <a:t>thaum</a:t>
            </a:r>
            <a:r>
              <a:rPr lang="en-US" altLang="vi-VN" sz="1800" dirty="0">
                <a:latin typeface="Calibri Light" panose="020F0302020204030204" charset="0"/>
                <a:cs typeface="Calibri Light" panose="020F0302020204030204" charset="0"/>
              </a:rPr>
              <a:t> </a:t>
            </a:r>
            <a:r>
              <a:rPr lang="en-US" altLang="vi-VN" sz="1800" dirty="0" err="1">
                <a:latin typeface="Calibri Light" panose="020F0302020204030204" charset="0"/>
                <a:cs typeface="Calibri Light" panose="020F0302020204030204" charset="0"/>
              </a:rPr>
              <a:t>uas</a:t>
            </a:r>
            <a:r>
              <a:rPr lang="en-US" altLang="vi-VN" sz="1800" dirty="0">
                <a:latin typeface="Calibri Light" panose="020F0302020204030204" charset="0"/>
                <a:cs typeface="Calibri Light" panose="020F0302020204030204" charset="0"/>
              </a:rPr>
              <a:t> </a:t>
            </a:r>
            <a:r>
              <a:rPr lang="en-US" altLang="vi-VN" sz="1800" dirty="0" err="1">
                <a:latin typeface="Calibri Light" panose="020F0302020204030204" charset="0"/>
                <a:cs typeface="Calibri Light" panose="020F0302020204030204" charset="0"/>
              </a:rPr>
              <a:t>yug</a:t>
            </a:r>
            <a:r>
              <a:rPr lang="en-US" altLang="vi-VN" sz="1800" dirty="0">
                <a:latin typeface="Calibri Light" panose="020F0302020204030204" charset="0"/>
                <a:cs typeface="Calibri Light" panose="020F0302020204030204" charset="0"/>
              </a:rPr>
              <a:t> </a:t>
            </a:r>
            <a:r>
              <a:rPr lang="en-US" altLang="vi-VN" sz="1800" dirty="0" err="1">
                <a:latin typeface="Calibri Light" panose="020F0302020204030204" charset="0"/>
                <a:cs typeface="Calibri Light" panose="020F0302020204030204" charset="0"/>
              </a:rPr>
              <a:t>menyuam</a:t>
            </a:r>
            <a:r>
              <a:rPr lang="en-US" altLang="vi-VN" sz="1800" dirty="0">
                <a:latin typeface="Calibri Light" panose="020F0302020204030204" charset="0"/>
                <a:cs typeface="Calibri Light" panose="020F0302020204030204" charset="0"/>
              </a:rPr>
              <a:t> </a:t>
            </a:r>
            <a:r>
              <a:rPr lang="en-US" altLang="vi-VN" sz="1800" dirty="0" err="1">
                <a:latin typeface="Calibri Light" panose="020F0302020204030204" charset="0"/>
                <a:cs typeface="Calibri Light" panose="020F0302020204030204" charset="0"/>
              </a:rPr>
              <a:t>thiab</a:t>
            </a:r>
            <a:r>
              <a:rPr lang="en-US" altLang="vi-VN" sz="1800" dirty="0">
                <a:latin typeface="Calibri Light" panose="020F0302020204030204" charset="0"/>
                <a:cs typeface="Calibri Light" panose="020F0302020204030204" charset="0"/>
              </a:rPr>
              <a:t> </a:t>
            </a:r>
            <a:r>
              <a:rPr lang="en-US" altLang="vi-VN" sz="1800" dirty="0" err="1">
                <a:latin typeface="Calibri Light" panose="020F0302020204030204" charset="0"/>
                <a:cs typeface="Calibri Light" panose="020F0302020204030204" charset="0"/>
              </a:rPr>
              <a:t>muaj</a:t>
            </a:r>
            <a:r>
              <a:rPr lang="en-US" altLang="vi-VN" sz="1800" dirty="0">
                <a:latin typeface="Calibri Light" panose="020F0302020204030204" charset="0"/>
                <a:cs typeface="Calibri Light" panose="020F0302020204030204" charset="0"/>
              </a:rPr>
              <a:t> </a:t>
            </a:r>
            <a:r>
              <a:rPr lang="en-US" altLang="vi-VN" sz="1800" dirty="0" err="1">
                <a:latin typeface="Calibri Light" panose="020F0302020204030204" charset="0"/>
                <a:cs typeface="Calibri Light" panose="020F0302020204030204" charset="0"/>
              </a:rPr>
              <a:t>menyuam</a:t>
            </a:r>
            <a:r>
              <a:rPr lang="en-US" altLang="vi-VN" sz="1800" dirty="0">
                <a:latin typeface="Calibri Light" panose="020F0302020204030204" charset="0"/>
                <a:cs typeface="Calibri Light" panose="020F0302020204030204" charset="0"/>
              </a:rPr>
              <a:t>.</a:t>
            </a:r>
            <a:r>
              <a:rPr lang="vi-VN" sz="1800" dirty="0">
                <a:latin typeface="Calibri Light" panose="020F0302020204030204" charset="0"/>
                <a:cs typeface="Calibri Light" panose="020F0302020204030204" charset="0"/>
              </a:rPr>
              <a:t> </a:t>
            </a:r>
            <a:br>
              <a:rPr lang="vi-VN" sz="1800" dirty="0">
                <a:latin typeface="Calibri Light" panose="020F0302020204030204" charset="0"/>
                <a:cs typeface="Calibri Light" panose="020F0302020204030204" charset="0"/>
              </a:rPr>
            </a:br>
            <a:br>
              <a:rPr lang="vi-VN" sz="1800" dirty="0">
                <a:latin typeface="Calibri Light" panose="020F0302020204030204" charset="0"/>
                <a:cs typeface="Calibri Light" panose="020F0302020204030204" charset="0"/>
              </a:rPr>
            </a:br>
            <a:r>
              <a:rPr lang="en-US" altLang="vi-VN" sz="1800" b="1" dirty="0" err="1">
                <a:latin typeface="Calibri Light" panose="020F0302020204030204" charset="0"/>
                <a:cs typeface="Calibri Light" panose="020F0302020204030204" charset="0"/>
              </a:rPr>
              <a:t>Txhawb</a:t>
            </a:r>
            <a:r>
              <a:rPr lang="en-US" altLang="vi-VN" sz="1800" b="1" dirty="0">
                <a:latin typeface="Calibri Light" panose="020F0302020204030204" charset="0"/>
                <a:cs typeface="Calibri Light" panose="020F0302020204030204" charset="0"/>
              </a:rPr>
              <a:t> </a:t>
            </a:r>
            <a:r>
              <a:rPr lang="en-US" altLang="vi-VN" sz="1800" b="1" dirty="0" err="1">
                <a:latin typeface="Calibri Light" panose="020F0302020204030204" charset="0"/>
                <a:cs typeface="Calibri Light" panose="020F0302020204030204" charset="0"/>
              </a:rPr>
              <a:t>kom</a:t>
            </a:r>
            <a:r>
              <a:rPr lang="en-US" altLang="vi-VN" sz="1800" b="1" dirty="0">
                <a:latin typeface="Calibri Light" panose="020F0302020204030204" charset="0"/>
                <a:cs typeface="Calibri Light" panose="020F0302020204030204" charset="0"/>
              </a:rPr>
              <a:t> </a:t>
            </a:r>
            <a:r>
              <a:rPr lang="en-US" altLang="vi-VN" sz="1800" b="1" dirty="0" err="1">
                <a:latin typeface="Calibri Light" panose="020F0302020204030204" charset="0"/>
                <a:cs typeface="Calibri Light" panose="020F0302020204030204" charset="0"/>
              </a:rPr>
              <a:t>lawv</a:t>
            </a:r>
            <a:r>
              <a:rPr lang="en-US" altLang="vi-VN" sz="1800" b="1" dirty="0">
                <a:latin typeface="Calibri Light" panose="020F0302020204030204" charset="0"/>
                <a:cs typeface="Calibri Light" panose="020F0302020204030204" charset="0"/>
              </a:rPr>
              <a:t> </a:t>
            </a:r>
            <a:r>
              <a:rPr lang="en-US" altLang="vi-VN" sz="1800" b="1" dirty="0" err="1">
                <a:latin typeface="Calibri Light" panose="020F0302020204030204" charset="0"/>
                <a:cs typeface="Calibri Light" panose="020F0302020204030204" charset="0"/>
              </a:rPr>
              <a:t>tsim</a:t>
            </a:r>
            <a:r>
              <a:rPr lang="en-US" altLang="vi-VN" sz="1800" b="1" dirty="0">
                <a:latin typeface="Calibri Light" panose="020F0302020204030204" charset="0"/>
                <a:cs typeface="Calibri Light" panose="020F0302020204030204" charset="0"/>
              </a:rPr>
              <a:t> </a:t>
            </a:r>
            <a:r>
              <a:rPr lang="en-US" altLang="vi-VN" sz="1800" b="1" dirty="0" err="1">
                <a:latin typeface="Calibri Light" panose="020F0302020204030204" charset="0"/>
                <a:cs typeface="Calibri Light" panose="020F0302020204030204" charset="0"/>
              </a:rPr>
              <a:t>ib</a:t>
            </a:r>
            <a:r>
              <a:rPr lang="en-US" altLang="vi-VN" sz="1800" b="1" dirty="0">
                <a:latin typeface="Calibri Light" panose="020F0302020204030204" charset="0"/>
                <a:cs typeface="Calibri Light" panose="020F0302020204030204" charset="0"/>
              </a:rPr>
              <a:t> </a:t>
            </a:r>
            <a:r>
              <a:rPr lang="en-US" altLang="vi-VN" sz="1800" b="1" dirty="0" err="1">
                <a:latin typeface="Calibri Light" panose="020F0302020204030204" charset="0"/>
                <a:cs typeface="Calibri Light" panose="020F0302020204030204" charset="0"/>
              </a:rPr>
              <a:t>pab</a:t>
            </a:r>
            <a:r>
              <a:rPr lang="en-US" altLang="vi-VN" sz="1800" b="1" dirty="0">
                <a:latin typeface="Calibri Light" panose="020F0302020204030204" charset="0"/>
                <a:cs typeface="Calibri Light" panose="020F0302020204030204" charset="0"/>
              </a:rPr>
              <a:t> </a:t>
            </a:r>
            <a:r>
              <a:rPr lang="en-US" altLang="vi-VN" sz="1800" b="1" dirty="0" err="1">
                <a:latin typeface="Calibri Light" panose="020F0302020204030204" charset="0"/>
                <a:cs typeface="Calibri Light" panose="020F0302020204030204" charset="0"/>
              </a:rPr>
              <a:t>pawg</a:t>
            </a:r>
            <a:r>
              <a:rPr lang="vi-VN" sz="1800" b="1" dirty="0">
                <a:latin typeface="Calibri Light" panose="020F0302020204030204" charset="0"/>
                <a:cs typeface="Calibri Light" panose="020F0302020204030204" charset="0"/>
              </a:rPr>
              <a:t> ‘</a:t>
            </a:r>
            <a:r>
              <a:rPr lang="en-US" altLang="vi-VN" sz="1800" b="1" dirty="0">
                <a:latin typeface="Calibri Light" panose="020F0302020204030204" charset="0"/>
                <a:cs typeface="Calibri Light" panose="020F0302020204030204" charset="0"/>
              </a:rPr>
              <a:t>Pab </a:t>
            </a:r>
            <a:r>
              <a:rPr lang="en-US" altLang="vi-VN" sz="1800" b="1" dirty="0" err="1">
                <a:latin typeface="Calibri Light" panose="020F0302020204030204" charset="0"/>
                <a:cs typeface="Calibri Light" panose="020F0302020204030204" charset="0"/>
              </a:rPr>
              <a:t>tiv</a:t>
            </a:r>
            <a:r>
              <a:rPr lang="en-US" altLang="vi-VN" sz="1800" b="1" dirty="0">
                <a:latin typeface="Calibri Light" panose="020F0302020204030204" charset="0"/>
                <a:cs typeface="Calibri Light" panose="020F0302020204030204" charset="0"/>
              </a:rPr>
              <a:t> </a:t>
            </a:r>
            <a:r>
              <a:rPr lang="en-US" altLang="vi-VN" sz="1800" b="1" dirty="0" err="1">
                <a:latin typeface="Calibri Light" panose="020F0302020204030204" charset="0"/>
                <a:cs typeface="Calibri Light" panose="020F0302020204030204" charset="0"/>
              </a:rPr>
              <a:t>thaiv</a:t>
            </a:r>
            <a:r>
              <a:rPr lang="en-US" altLang="vi-VN" sz="1800" b="1" dirty="0">
                <a:latin typeface="Calibri Light" panose="020F0302020204030204" charset="0"/>
                <a:cs typeface="Calibri Light" panose="020F0302020204030204" charset="0"/>
              </a:rPr>
              <a:t> </a:t>
            </a:r>
            <a:r>
              <a:rPr lang="en-US" altLang="vi-VN" sz="1800" b="1" dirty="0" err="1">
                <a:latin typeface="Calibri Light" panose="020F0302020204030204" charset="0"/>
                <a:cs typeface="Calibri Light" panose="020F0302020204030204" charset="0"/>
              </a:rPr>
              <a:t>txoj</a:t>
            </a:r>
            <a:r>
              <a:rPr lang="en-US" altLang="vi-VN" sz="1800" b="1" dirty="0">
                <a:latin typeface="Calibri Light" panose="020F0302020204030204" charset="0"/>
                <a:cs typeface="Calibri Light" panose="020F0302020204030204" charset="0"/>
              </a:rPr>
              <a:t> </a:t>
            </a:r>
            <a:r>
              <a:rPr lang="en-US" altLang="vi-VN" sz="1800" b="1" dirty="0" err="1">
                <a:latin typeface="Calibri Light" panose="020F0302020204030204" charset="0"/>
                <a:cs typeface="Calibri Light" panose="020F0302020204030204" charset="0"/>
              </a:rPr>
              <a:t>sia</a:t>
            </a:r>
            <a:r>
              <a:rPr lang="vi-VN" sz="1800" b="1" dirty="0">
                <a:latin typeface="Calibri Light" panose="020F0302020204030204" charset="0"/>
                <a:cs typeface="Calibri Light" panose="020F0302020204030204" charset="0"/>
              </a:rPr>
              <a:t>’</a:t>
            </a:r>
            <a:r>
              <a:rPr lang="vi-VN" sz="1800" dirty="0">
                <a:latin typeface="Calibri Light" panose="020F0302020204030204" charset="0"/>
                <a:cs typeface="Calibri Light" panose="020F0302020204030204" charset="0"/>
              </a:rPr>
              <a:t> </a:t>
            </a:r>
            <a:r>
              <a:rPr lang="en-US" altLang="vi-VN" sz="1800" dirty="0">
                <a:latin typeface="Calibri Light" panose="020F0302020204030204" charset="0"/>
                <a:cs typeface="Calibri Light" panose="020F0302020204030204" charset="0"/>
              </a:rPr>
              <a:t>kom pab tau neeg zej </a:t>
            </a:r>
            <a:r>
              <a:rPr lang="en-US" altLang="vi-VN" sz="1800" dirty="0" err="1">
                <a:latin typeface="Calibri Light" panose="020F0302020204030204" charset="0"/>
                <a:cs typeface="Calibri Light" panose="020F0302020204030204" charset="0"/>
              </a:rPr>
              <a:t>zog</a:t>
            </a:r>
            <a:r>
              <a:rPr lang="vi-VN" sz="1800" dirty="0">
                <a:latin typeface="Calibri Light" panose="020F0302020204030204" charset="0"/>
                <a:cs typeface="Calibri Light" panose="020F0302020204030204" charset="0"/>
              </a:rPr>
              <a:t>.</a:t>
            </a:r>
            <a:r>
              <a:rPr lang="en-US" sz="1800" dirty="0">
                <a:latin typeface="Calibri Light" panose="020F0302020204030204" charset="0"/>
                <a:cs typeface="Calibri Light" panose="020F0302020204030204" charset="0"/>
              </a:rPr>
              <a:t> </a:t>
            </a:r>
            <a:r>
              <a:rPr lang="en-US" sz="1800" dirty="0" err="1">
                <a:latin typeface="Calibri Light" panose="020F0302020204030204" charset="0"/>
                <a:cs typeface="Calibri Light" panose="020F0302020204030204" charset="0"/>
              </a:rPr>
              <a:t>Ntawm</a:t>
            </a:r>
            <a:r>
              <a:rPr lang="en-US" sz="1800" dirty="0">
                <a:latin typeface="Calibri Light" panose="020F0302020204030204" charset="0"/>
                <a:cs typeface="Calibri Light" panose="020F0302020204030204" charset="0"/>
              </a:rPr>
              <a:t> no </a:t>
            </a:r>
            <a:r>
              <a:rPr lang="en-US" sz="1800" dirty="0" err="1">
                <a:latin typeface="Calibri Light" panose="020F0302020204030204" charset="0"/>
                <a:cs typeface="Calibri Light" panose="020F0302020204030204" charset="0"/>
              </a:rPr>
              <a:t>yog</a:t>
            </a:r>
            <a:r>
              <a:rPr lang="en-US" sz="1800" dirty="0">
                <a:latin typeface="Calibri Light" panose="020F0302020204030204" charset="0"/>
                <a:cs typeface="Calibri Light" panose="020F0302020204030204" charset="0"/>
              </a:rPr>
              <a:t> </a:t>
            </a:r>
            <a:r>
              <a:rPr lang="en-US" sz="1800" dirty="0" err="1">
                <a:latin typeface="Calibri Light" panose="020F0302020204030204" charset="0"/>
                <a:cs typeface="Calibri Light" panose="020F0302020204030204" charset="0"/>
              </a:rPr>
              <a:t>txoj</a:t>
            </a:r>
            <a:r>
              <a:rPr lang="en-US" sz="1800" dirty="0">
                <a:latin typeface="Calibri Light" panose="020F0302020204030204" charset="0"/>
                <a:cs typeface="Calibri Light" panose="020F0302020204030204" charset="0"/>
              </a:rPr>
              <a:t> </a:t>
            </a:r>
            <a:r>
              <a:rPr lang="en-US" sz="1800" dirty="0" err="1">
                <a:latin typeface="Calibri Light" panose="020F0302020204030204" charset="0"/>
                <a:cs typeface="Calibri Light" panose="020F0302020204030204" charset="0"/>
              </a:rPr>
              <a:t>hauv</a:t>
            </a:r>
            <a:r>
              <a:rPr lang="en-US" sz="1800" dirty="0">
                <a:latin typeface="Calibri Light" panose="020F0302020204030204" charset="0"/>
                <a:cs typeface="Calibri Light" panose="020F0302020204030204" charset="0"/>
              </a:rPr>
              <a:t> </a:t>
            </a:r>
            <a:r>
              <a:rPr lang="en-US" sz="1800" dirty="0" err="1">
                <a:latin typeface="Calibri Light" panose="020F0302020204030204" charset="0"/>
                <a:cs typeface="Calibri Light" panose="020F0302020204030204" charset="0"/>
              </a:rPr>
              <a:t>kev</a:t>
            </a:r>
            <a:r>
              <a:rPr lang="en-US" sz="1800" dirty="0">
                <a:latin typeface="Calibri Light" panose="020F0302020204030204" charset="0"/>
                <a:cs typeface="Calibri Light" panose="020F0302020204030204" charset="0"/>
              </a:rPr>
              <a:t> </a:t>
            </a:r>
            <a:r>
              <a:rPr lang="en-US" sz="1800" dirty="0" err="1">
                <a:latin typeface="Calibri Light" panose="020F0302020204030204" charset="0"/>
                <a:cs typeface="Calibri Light" panose="020F0302020204030204" charset="0"/>
              </a:rPr>
              <a:t>yuav</a:t>
            </a:r>
            <a:r>
              <a:rPr lang="en-US" sz="1800" dirty="0">
                <a:latin typeface="Calibri Light" panose="020F0302020204030204" charset="0"/>
                <a:cs typeface="Calibri Light" panose="020F0302020204030204" charset="0"/>
              </a:rPr>
              <a:t> </a:t>
            </a:r>
            <a:r>
              <a:rPr lang="en-US" sz="1800" dirty="0" err="1">
                <a:latin typeface="Calibri Light" panose="020F0302020204030204" charset="0"/>
                <a:cs typeface="Calibri Light" panose="020F0302020204030204" charset="0"/>
              </a:rPr>
              <a:t>nthuav</a:t>
            </a:r>
            <a:r>
              <a:rPr lang="en-US" sz="1800" dirty="0">
                <a:latin typeface="Calibri Light" panose="020F0302020204030204" charset="0"/>
                <a:cs typeface="Calibri Light" panose="020F0302020204030204" charset="0"/>
              </a:rPr>
              <a:t> </a:t>
            </a:r>
            <a:r>
              <a:rPr lang="en-US" sz="1800" dirty="0" err="1">
                <a:latin typeface="Calibri Light" panose="020F0302020204030204" charset="0"/>
                <a:cs typeface="Calibri Light" panose="020F0302020204030204" charset="0"/>
              </a:rPr>
              <a:t>dav</a:t>
            </a:r>
            <a:r>
              <a:rPr lang="en-US" sz="1800" dirty="0">
                <a:latin typeface="Calibri Light" panose="020F0302020204030204" charset="0"/>
                <a:cs typeface="Calibri Light" panose="020F0302020204030204" charset="0"/>
              </a:rPr>
              <a:t> </a:t>
            </a:r>
            <a:r>
              <a:rPr lang="en-US" sz="1800" dirty="0" err="1">
                <a:latin typeface="Calibri Light" panose="020F0302020204030204" charset="0"/>
                <a:cs typeface="Calibri Light" panose="020F0302020204030204" charset="0"/>
              </a:rPr>
              <a:t>mus</a:t>
            </a:r>
            <a:r>
              <a:rPr lang="en-US" sz="1800" dirty="0">
                <a:latin typeface="Calibri Light" panose="020F0302020204030204" charset="0"/>
                <a:cs typeface="Calibri Light" panose="020F0302020204030204" charset="0"/>
              </a:rPr>
              <a:t> </a:t>
            </a:r>
            <a:r>
              <a:rPr lang="en-US" sz="1800" dirty="0" err="1">
                <a:latin typeface="Calibri Light" panose="020F0302020204030204" charset="0"/>
                <a:cs typeface="Calibri Light" panose="020F0302020204030204" charset="0"/>
              </a:rPr>
              <a:t>rau</a:t>
            </a:r>
            <a:r>
              <a:rPr lang="en-US" sz="1800" dirty="0">
                <a:latin typeface="Calibri Light" panose="020F0302020204030204" charset="0"/>
                <a:cs typeface="Calibri Light" panose="020F0302020204030204" charset="0"/>
              </a:rPr>
              <a:t> </a:t>
            </a:r>
            <a:r>
              <a:rPr lang="en-US" sz="1800" dirty="0" err="1">
                <a:latin typeface="Calibri Light" panose="020F0302020204030204" charset="0"/>
                <a:cs typeface="Calibri Light" panose="020F0302020204030204" charset="0"/>
              </a:rPr>
              <a:t>txhua</a:t>
            </a:r>
            <a:r>
              <a:rPr lang="en-US" sz="1800" dirty="0">
                <a:latin typeface="Calibri Light" panose="020F0302020204030204" charset="0"/>
                <a:cs typeface="Calibri Light" panose="020F0302020204030204" charset="0"/>
              </a:rPr>
              <a:t> tug. </a:t>
            </a:r>
            <a:br>
              <a:rPr lang="en-US" sz="1800" dirty="0">
                <a:latin typeface="Calibri Light" panose="020F0302020204030204" charset="0"/>
                <a:cs typeface="Calibri Light" panose="020F0302020204030204" charset="0"/>
              </a:rPr>
            </a:br>
            <a:br>
              <a:rPr lang="en-US" sz="1800" dirty="0">
                <a:latin typeface="Calibri Light" panose="020F0302020204030204" charset="0"/>
                <a:cs typeface="Calibri Light" panose="020F0302020204030204" charset="0"/>
              </a:rPr>
            </a:br>
            <a:r>
              <a:rPr lang="en-US" sz="1800" b="1" dirty="0" err="1">
                <a:latin typeface="Calibri Light" panose="020F0302020204030204" charset="0"/>
                <a:cs typeface="Calibri Light" panose="020F0302020204030204" charset="0"/>
              </a:rPr>
              <a:t>Ua</a:t>
            </a:r>
            <a:r>
              <a:rPr lang="en-US" sz="1800" b="1" dirty="0">
                <a:latin typeface="Calibri Light" panose="020F0302020204030204" charset="0"/>
                <a:cs typeface="Calibri Light" panose="020F0302020204030204" charset="0"/>
              </a:rPr>
              <a:t> </a:t>
            </a:r>
            <a:r>
              <a:rPr lang="en-US" sz="1800" b="1" dirty="0" err="1">
                <a:latin typeface="Calibri Light" panose="020F0302020204030204" charset="0"/>
                <a:cs typeface="Calibri Light" panose="020F0302020204030204" charset="0"/>
              </a:rPr>
              <a:t>kev</a:t>
            </a:r>
            <a:r>
              <a:rPr lang="en-US" altLang="vi-VN" sz="1800" b="1" dirty="0">
                <a:latin typeface="Calibri Light" panose="020F0302020204030204" charset="0"/>
                <a:ea typeface="Calibri" panose="020F0502020204030204" pitchFamily="34" charset="0"/>
                <a:cs typeface="Calibri Light" panose="020F0302020204030204" charset="0"/>
              </a:rPr>
              <a:t> zoo siab</a:t>
            </a:r>
            <a:r>
              <a:rPr lang="vi-VN" sz="1800" b="1" dirty="0">
                <a:latin typeface="Calibri Light" panose="020F0302020204030204" charset="0"/>
                <a:ea typeface="Calibri" panose="020F0502020204030204" pitchFamily="34" charset="0"/>
                <a:cs typeface="Calibri Light" panose="020F0302020204030204" charset="0"/>
              </a:rPr>
              <a:t> (</a:t>
            </a:r>
            <a:r>
              <a:rPr lang="en-US" altLang="vi-VN" sz="1800" b="1" dirty="0" err="1">
                <a:latin typeface="Calibri Light" panose="020F0302020204030204" charset="0"/>
                <a:ea typeface="Calibri" panose="020F0502020204030204" pitchFamily="34" charset="0"/>
                <a:cs typeface="Calibri Light" panose="020F0302020204030204" charset="0"/>
              </a:rPr>
              <a:t>lossis</a:t>
            </a:r>
            <a:r>
              <a:rPr lang="en-US" altLang="vi-VN" sz="1800" b="1" dirty="0">
                <a:latin typeface="Calibri Light" panose="020F0302020204030204" charset="0"/>
                <a:ea typeface="Calibri" panose="020F0502020204030204" pitchFamily="34" charset="0"/>
                <a:cs typeface="Calibri Light" panose="020F0302020204030204" charset="0"/>
              </a:rPr>
              <a:t> </a:t>
            </a:r>
            <a:r>
              <a:rPr lang="en-US" altLang="vi-VN" sz="1800" b="1" dirty="0" err="1">
                <a:latin typeface="Calibri Light" panose="020F0302020204030204" charset="0"/>
                <a:ea typeface="Calibri" panose="020F0502020204030204" pitchFamily="34" charset="0"/>
                <a:cs typeface="Calibri Light" panose="020F0302020204030204" charset="0"/>
              </a:rPr>
              <a:t>quaj</a:t>
            </a:r>
            <a:r>
              <a:rPr lang="en-US" altLang="vi-VN" sz="1800" b="1" dirty="0">
                <a:latin typeface="Calibri Light" panose="020F0302020204030204" charset="0"/>
                <a:ea typeface="Calibri" panose="020F0502020204030204" pitchFamily="34" charset="0"/>
                <a:cs typeface="Calibri Light" panose="020F0302020204030204" charset="0"/>
              </a:rPr>
              <a:t> </a:t>
            </a:r>
            <a:r>
              <a:rPr lang="en-US" altLang="vi-VN" sz="1800" b="1" dirty="0" err="1">
                <a:latin typeface="Calibri Light" panose="020F0302020204030204" charset="0"/>
                <a:ea typeface="Calibri" panose="020F0502020204030204" pitchFamily="34" charset="0"/>
                <a:cs typeface="Calibri Light" panose="020F0302020204030204" charset="0"/>
              </a:rPr>
              <a:t>ntsuag</a:t>
            </a:r>
            <a:r>
              <a:rPr lang="vi-VN" sz="1800" b="1" dirty="0">
                <a:latin typeface="Calibri Light" panose="020F0302020204030204" charset="0"/>
                <a:ea typeface="Calibri" panose="020F0502020204030204" pitchFamily="34" charset="0"/>
                <a:cs typeface="Calibri Light" panose="020F0302020204030204" charset="0"/>
              </a:rPr>
              <a:t>). </a:t>
            </a:r>
            <a:r>
              <a:rPr lang="en-US" altLang="vi-VN" sz="1800" dirty="0">
                <a:latin typeface="Calibri Light" panose="020F0302020204030204" charset="0"/>
                <a:ea typeface="Calibri" panose="020F0502020204030204" pitchFamily="34" charset="0"/>
                <a:cs typeface="Calibri Light" panose="020F0302020204030204" charset="0"/>
              </a:rPr>
              <a:t>Nej ob </a:t>
            </a:r>
            <a:r>
              <a:rPr lang="en-US" altLang="vi-VN" sz="1800" dirty="0" err="1">
                <a:latin typeface="Calibri Light" panose="020F0302020204030204" charset="0"/>
                <a:ea typeface="Calibri" panose="020F0502020204030204" pitchFamily="34" charset="0"/>
                <a:cs typeface="Calibri Light" panose="020F0302020204030204" charset="0"/>
              </a:rPr>
              <a:t>leeg</a:t>
            </a:r>
            <a:r>
              <a:rPr lang="en-US" altLang="vi-VN" sz="1800" dirty="0">
                <a:latin typeface="Calibri Light" panose="020F0302020204030204" charset="0"/>
                <a:ea typeface="Calibri" panose="020F0502020204030204" pitchFamily="34" charset="0"/>
                <a:cs typeface="Calibri Light" panose="020F0302020204030204" charset="0"/>
              </a:rPr>
              <a:t> </a:t>
            </a:r>
            <a:r>
              <a:rPr lang="en-US" altLang="vi-VN" sz="1800" dirty="0" err="1">
                <a:latin typeface="Calibri Light" panose="020F0302020204030204" charset="0"/>
                <a:ea typeface="Calibri" panose="020F0502020204030204" pitchFamily="34" charset="0"/>
                <a:cs typeface="Calibri Light" panose="020F0302020204030204" charset="0"/>
              </a:rPr>
              <a:t>puav</a:t>
            </a:r>
            <a:r>
              <a:rPr lang="en-US" altLang="vi-VN" sz="1800" dirty="0">
                <a:latin typeface="Calibri Light" panose="020F0302020204030204" charset="0"/>
                <a:ea typeface="Calibri" panose="020F0502020204030204" pitchFamily="34" charset="0"/>
                <a:cs typeface="Calibri Light" panose="020F0302020204030204" charset="0"/>
              </a:rPr>
              <a:t> </a:t>
            </a:r>
            <a:r>
              <a:rPr lang="en-US" altLang="vi-VN" sz="1800" dirty="0" err="1">
                <a:latin typeface="Calibri Light" panose="020F0302020204030204" charset="0"/>
                <a:ea typeface="Calibri" panose="020F0502020204030204" pitchFamily="34" charset="0"/>
                <a:cs typeface="Calibri Light" panose="020F0302020204030204" charset="0"/>
              </a:rPr>
              <a:t>leej</a:t>
            </a:r>
            <a:r>
              <a:rPr lang="en-US" altLang="vi-VN" sz="1800" dirty="0">
                <a:latin typeface="Calibri Light" panose="020F0302020204030204" charset="0"/>
                <a:ea typeface="Calibri" panose="020F0502020204030204" pitchFamily="34" charset="0"/>
                <a:cs typeface="Calibri Light" panose="020F0302020204030204" charset="0"/>
              </a:rPr>
              <a:t> </a:t>
            </a:r>
            <a:r>
              <a:rPr lang="en-US" altLang="vi-VN" sz="1800" dirty="0" err="1">
                <a:latin typeface="Calibri Light" panose="020F0302020204030204" charset="0"/>
                <a:ea typeface="Calibri" panose="020F0502020204030204" pitchFamily="34" charset="0"/>
                <a:cs typeface="Calibri Light" panose="020F0302020204030204" charset="0"/>
              </a:rPr>
              <a:t>tseem</a:t>
            </a:r>
            <a:r>
              <a:rPr lang="en-US" altLang="vi-VN" sz="1800" dirty="0">
                <a:latin typeface="Calibri Light" panose="020F0302020204030204" charset="0"/>
                <a:ea typeface="Calibri" panose="020F0502020204030204" pitchFamily="34" charset="0"/>
                <a:cs typeface="Calibri Light" panose="020F0302020204030204" charset="0"/>
              </a:rPr>
              <a:t> </a:t>
            </a:r>
            <a:r>
              <a:rPr lang="en-US" altLang="vi-VN" sz="1800" dirty="0" err="1">
                <a:latin typeface="Calibri Light" panose="020F0302020204030204" charset="0"/>
                <a:ea typeface="Calibri" panose="020F0502020204030204" pitchFamily="34" charset="0"/>
                <a:cs typeface="Calibri Light" panose="020F0302020204030204" charset="0"/>
              </a:rPr>
              <a:t>ceeb</a:t>
            </a:r>
            <a:r>
              <a:rPr lang="vi-VN" sz="1800" dirty="0">
                <a:latin typeface="Calibri Light" panose="020F0302020204030204" charset="0"/>
                <a:ea typeface="Calibri" panose="020F0502020204030204" pitchFamily="34" charset="0"/>
                <a:cs typeface="Calibri Light" panose="020F0302020204030204" charset="0"/>
              </a:rPr>
              <a:t>! </a:t>
            </a:r>
            <a:r>
              <a:rPr lang="en-US" altLang="vi-VN" sz="1800" dirty="0">
                <a:latin typeface="Calibri Light" panose="020F0302020204030204" charset="0"/>
                <a:ea typeface="Calibri" panose="020F0502020204030204" pitchFamily="34" charset="0"/>
                <a:cs typeface="Calibri Light" panose="020F0302020204030204" charset="0"/>
              </a:rPr>
              <a:t>Neb tau saib xyuas thiab pab cov poj </a:t>
            </a:r>
            <a:r>
              <a:rPr lang="en-US" altLang="vi-VN" sz="1800" dirty="0" err="1">
                <a:latin typeface="Calibri Light" panose="020F0302020204030204" charset="0"/>
                <a:ea typeface="Calibri" panose="020F0502020204030204" pitchFamily="34" charset="0"/>
                <a:cs typeface="Calibri Light" panose="020F0302020204030204" charset="0"/>
              </a:rPr>
              <a:t>niam</a:t>
            </a:r>
            <a:r>
              <a:rPr lang="en-US" altLang="vi-VN" sz="1800" dirty="0">
                <a:latin typeface="Calibri Light" panose="020F0302020204030204" charset="0"/>
                <a:ea typeface="Calibri" panose="020F0502020204030204" pitchFamily="34" charset="0"/>
                <a:cs typeface="Calibri Light" panose="020F0302020204030204" charset="0"/>
              </a:rPr>
              <a:t>, </a:t>
            </a:r>
            <a:r>
              <a:rPr lang="en-US" altLang="vi-VN" sz="1800" dirty="0" err="1">
                <a:latin typeface="Calibri Light" panose="020F0302020204030204" charset="0"/>
                <a:ea typeface="Calibri" panose="020F0502020204030204" pitchFamily="34" charset="0"/>
                <a:cs typeface="Calibri Light" panose="020F0302020204030204" charset="0"/>
              </a:rPr>
              <a:t>menyuam</a:t>
            </a:r>
            <a:r>
              <a:rPr lang="en-US" altLang="vi-VN" sz="1800" dirty="0">
                <a:latin typeface="Calibri Light" panose="020F0302020204030204" charset="0"/>
                <a:ea typeface="Calibri" panose="020F0502020204030204" pitchFamily="34" charset="0"/>
                <a:cs typeface="Calibri Light" panose="020F0302020204030204" charset="0"/>
              </a:rPr>
              <a:t>, </a:t>
            </a:r>
            <a:r>
              <a:rPr lang="en-US" altLang="vi-VN" sz="1800" dirty="0" err="1">
                <a:latin typeface="Calibri Light" panose="020F0302020204030204" charset="0"/>
                <a:ea typeface="Calibri" panose="020F0502020204030204" pitchFamily="34" charset="0"/>
                <a:cs typeface="Calibri Light" panose="020F0302020204030204" charset="0"/>
              </a:rPr>
              <a:t>thiab</a:t>
            </a:r>
            <a:r>
              <a:rPr lang="en-US" altLang="vi-VN" sz="1800" dirty="0">
                <a:latin typeface="Calibri Light" panose="020F0302020204030204" charset="0"/>
                <a:ea typeface="Calibri" panose="020F0502020204030204" pitchFamily="34" charset="0"/>
                <a:cs typeface="Calibri Light" panose="020F0302020204030204" charset="0"/>
              </a:rPr>
              <a:t> </a:t>
            </a:r>
            <a:r>
              <a:rPr lang="en-US" altLang="vi-VN" sz="1800" dirty="0" err="1">
                <a:latin typeface="Calibri Light" panose="020F0302020204030204" charset="0"/>
                <a:ea typeface="Calibri" panose="020F0502020204030204" pitchFamily="34" charset="0"/>
                <a:cs typeface="Calibri Light" panose="020F0302020204030204" charset="0"/>
              </a:rPr>
              <a:t>tsev</a:t>
            </a:r>
            <a:r>
              <a:rPr lang="en-US" altLang="vi-VN" sz="1800" dirty="0">
                <a:latin typeface="Calibri Light" panose="020F0302020204030204" charset="0"/>
                <a:ea typeface="Calibri" panose="020F0502020204030204" pitchFamily="34" charset="0"/>
                <a:cs typeface="Calibri Light" panose="020F0302020204030204" charset="0"/>
              </a:rPr>
              <a:t> </a:t>
            </a:r>
            <a:r>
              <a:rPr lang="en-US" altLang="vi-VN" sz="1800" dirty="0" err="1">
                <a:latin typeface="Calibri Light" panose="020F0302020204030204" charset="0"/>
                <a:ea typeface="Calibri" panose="020F0502020204030204" pitchFamily="34" charset="0"/>
                <a:cs typeface="Calibri Light" panose="020F0302020204030204" charset="0"/>
              </a:rPr>
              <a:t>neeg</a:t>
            </a:r>
            <a:r>
              <a:rPr lang="en-US" altLang="vi-VN" sz="1800" dirty="0">
                <a:latin typeface="Calibri Light" panose="020F0302020204030204" charset="0"/>
                <a:ea typeface="Calibri" panose="020F0502020204030204" pitchFamily="34" charset="0"/>
                <a:cs typeface="Calibri Light" panose="020F0302020204030204" charset="0"/>
              </a:rPr>
              <a:t> </a:t>
            </a:r>
            <a:r>
              <a:rPr lang="en-US" altLang="vi-VN" sz="1800" dirty="0" err="1">
                <a:latin typeface="Calibri Light" panose="020F0302020204030204" charset="0"/>
                <a:ea typeface="Calibri" panose="020F0502020204030204" pitchFamily="34" charset="0"/>
                <a:cs typeface="Calibri Light" panose="020F0302020204030204" charset="0"/>
              </a:rPr>
              <a:t>kuj</a:t>
            </a:r>
            <a:r>
              <a:rPr lang="en-US" altLang="vi-VN" sz="1800" dirty="0">
                <a:latin typeface="Calibri Light" panose="020F0302020204030204" charset="0"/>
                <a:ea typeface="Calibri" panose="020F0502020204030204" pitchFamily="34" charset="0"/>
                <a:cs typeface="Calibri Light" panose="020F0302020204030204" charset="0"/>
              </a:rPr>
              <a:t> </a:t>
            </a:r>
            <a:r>
              <a:rPr lang="en-US" altLang="vi-VN" sz="1800" dirty="0" err="1">
                <a:latin typeface="Calibri Light" panose="020F0302020204030204" charset="0"/>
                <a:ea typeface="Calibri" panose="020F0502020204030204" pitchFamily="34" charset="0"/>
                <a:cs typeface="Calibri Light" panose="020F0302020204030204" charset="0"/>
              </a:rPr>
              <a:t>ib</a:t>
            </a:r>
            <a:r>
              <a:rPr lang="en-US" altLang="vi-VN" sz="1800" dirty="0">
                <a:latin typeface="Calibri Light" panose="020F0302020204030204" charset="0"/>
                <a:ea typeface="Calibri" panose="020F0502020204030204" pitchFamily="34" charset="0"/>
                <a:cs typeface="Calibri Light" panose="020F0302020204030204" charset="0"/>
              </a:rPr>
              <a:t> yam li </a:t>
            </a:r>
            <a:r>
              <a:rPr lang="en-US" altLang="vi-VN" sz="1800" dirty="0" err="1">
                <a:latin typeface="Calibri Light" panose="020F0302020204030204" charset="0"/>
                <a:ea typeface="Calibri" panose="020F0502020204030204" pitchFamily="34" charset="0"/>
                <a:cs typeface="Calibri Light" panose="020F0302020204030204" charset="0"/>
              </a:rPr>
              <a:t>lawv</a:t>
            </a:r>
            <a:r>
              <a:rPr lang="en-US" altLang="vi-VN" sz="1800" dirty="0">
                <a:latin typeface="Calibri Light" panose="020F0302020204030204" charset="0"/>
                <a:ea typeface="Calibri" panose="020F0502020204030204" pitchFamily="34" charset="0"/>
                <a:cs typeface="Calibri Light" panose="020F0302020204030204" charset="0"/>
              </a:rPr>
              <a:t> </a:t>
            </a:r>
            <a:r>
              <a:rPr lang="en-US" altLang="vi-VN" sz="1800" dirty="0" err="1">
                <a:latin typeface="Calibri Light" panose="020F0302020204030204" charset="0"/>
                <a:ea typeface="Calibri" panose="020F0502020204030204" pitchFamily="34" charset="0"/>
                <a:cs typeface="Calibri Light" panose="020F0302020204030204" charset="0"/>
              </a:rPr>
              <a:t>lub</a:t>
            </a:r>
            <a:r>
              <a:rPr lang="en-US" altLang="vi-VN" sz="1800" dirty="0">
                <a:latin typeface="Calibri Light" panose="020F0302020204030204" charset="0"/>
                <a:ea typeface="Calibri" panose="020F0502020204030204" pitchFamily="34" charset="0"/>
                <a:cs typeface="Calibri Light" panose="020F0302020204030204" charset="0"/>
              </a:rPr>
              <a:t> </a:t>
            </a:r>
            <a:r>
              <a:rPr lang="en-US" altLang="vi-VN" sz="1800" dirty="0" err="1">
                <a:latin typeface="Calibri Light" panose="020F0302020204030204" charset="0"/>
                <a:ea typeface="Calibri" panose="020F0502020204030204" pitchFamily="34" charset="0"/>
                <a:cs typeface="Calibri Light" panose="020F0302020204030204" charset="0"/>
              </a:rPr>
              <a:t>zej</a:t>
            </a:r>
            <a:r>
              <a:rPr lang="en-US" altLang="vi-VN" sz="1800" dirty="0">
                <a:latin typeface="Calibri Light" panose="020F0302020204030204" charset="0"/>
                <a:ea typeface="Calibri" panose="020F0502020204030204" pitchFamily="34" charset="0"/>
                <a:cs typeface="Calibri Light" panose="020F0302020204030204" charset="0"/>
              </a:rPr>
              <a:t> </a:t>
            </a:r>
            <a:r>
              <a:rPr lang="en-US" altLang="vi-VN" sz="1800" dirty="0" err="1">
                <a:latin typeface="Calibri Light" panose="020F0302020204030204" charset="0"/>
                <a:ea typeface="Calibri" panose="020F0502020204030204" pitchFamily="34" charset="0"/>
                <a:cs typeface="Calibri Light" panose="020F0302020204030204" charset="0"/>
              </a:rPr>
              <a:t>zog</a:t>
            </a:r>
            <a:r>
              <a:rPr lang="en-US" altLang="vi-VN" sz="1800" dirty="0">
                <a:latin typeface="Calibri Light" panose="020F0302020204030204" charset="0"/>
                <a:ea typeface="Calibri" panose="020F0502020204030204" pitchFamily="34" charset="0"/>
                <a:cs typeface="Calibri Light" panose="020F0302020204030204" charset="0"/>
              </a:rPr>
              <a:t> </a:t>
            </a:r>
            <a:r>
              <a:rPr lang="vi-VN" sz="1800" dirty="0">
                <a:latin typeface="Calibri Light" panose="020F0302020204030204" charset="0"/>
                <a:ea typeface="Calibri" panose="020F0502020204030204" pitchFamily="34" charset="0"/>
                <a:cs typeface="Calibri Light" panose="020F0302020204030204" charset="0"/>
              </a:rPr>
              <a:t>– </a:t>
            </a:r>
            <a:r>
              <a:rPr lang="en-US" altLang="vi-VN" sz="1800" dirty="0">
                <a:latin typeface="Calibri Light" panose="020F0302020204030204" charset="0"/>
                <a:ea typeface="Calibri" panose="020F0502020204030204" pitchFamily="34" charset="0"/>
                <a:cs typeface="Calibri Light" panose="020F0302020204030204" charset="0"/>
              </a:rPr>
              <a:t>Txawm </a:t>
            </a:r>
            <a:r>
              <a:rPr lang="en-US" altLang="vi-VN" sz="1800" dirty="0" err="1">
                <a:latin typeface="Calibri Light" panose="020F0302020204030204" charset="0"/>
                <a:ea typeface="Calibri" panose="020F0502020204030204" pitchFamily="34" charset="0"/>
                <a:cs typeface="Calibri Light" panose="020F0302020204030204" charset="0"/>
              </a:rPr>
              <a:t>tias</a:t>
            </a:r>
            <a:r>
              <a:rPr lang="en-US" altLang="vi-VN" sz="1800" dirty="0">
                <a:latin typeface="Calibri Light" panose="020F0302020204030204" charset="0"/>
                <a:ea typeface="Calibri" panose="020F0502020204030204" pitchFamily="34" charset="0"/>
                <a:cs typeface="Calibri Light" panose="020F0302020204030204" charset="0"/>
              </a:rPr>
              <a:t> </a:t>
            </a:r>
            <a:r>
              <a:rPr lang="en-US" altLang="vi-VN" sz="1800" dirty="0" err="1">
                <a:latin typeface="Calibri Light" panose="020F0302020204030204" charset="0"/>
                <a:ea typeface="Calibri" panose="020F0502020204030204" pitchFamily="34" charset="0"/>
                <a:cs typeface="Calibri Light" panose="020F0302020204030204" charset="0"/>
              </a:rPr>
              <a:t>yuav</a:t>
            </a:r>
            <a:r>
              <a:rPr lang="en-US" altLang="vi-VN" sz="1800" dirty="0">
                <a:latin typeface="Calibri Light" panose="020F0302020204030204" charset="0"/>
                <a:ea typeface="Calibri" panose="020F0502020204030204" pitchFamily="34" charset="0"/>
                <a:cs typeface="Calibri Light" panose="020F0302020204030204" charset="0"/>
              </a:rPr>
              <a:t> </a:t>
            </a:r>
            <a:r>
              <a:rPr lang="en-US" altLang="vi-VN" sz="1800" dirty="0" err="1">
                <a:latin typeface="Calibri Light" panose="020F0302020204030204" charset="0"/>
                <a:ea typeface="Calibri" panose="020F0502020204030204" pitchFamily="34" charset="0"/>
                <a:cs typeface="Calibri Light" panose="020F0302020204030204" charset="0"/>
              </a:rPr>
              <a:t>tshwm</a:t>
            </a:r>
            <a:r>
              <a:rPr lang="en-US" altLang="vi-VN" sz="1800" dirty="0">
                <a:latin typeface="Calibri Light" panose="020F0302020204030204" charset="0"/>
                <a:ea typeface="Calibri" panose="020F0502020204030204" pitchFamily="34" charset="0"/>
                <a:cs typeface="Calibri Light" panose="020F0302020204030204" charset="0"/>
              </a:rPr>
              <a:t> sim zoo li cas los xij</a:t>
            </a:r>
            <a:r>
              <a:rPr lang="vi-VN" sz="1800" dirty="0">
                <a:latin typeface="Calibri Light" panose="020F0302020204030204" charset="0"/>
                <a:ea typeface="Calibri" panose="020F0502020204030204" pitchFamily="34" charset="0"/>
                <a:cs typeface="Calibri Light" panose="020F0302020204030204" charset="0"/>
              </a:rPr>
              <a:t>.</a:t>
            </a:r>
            <a:endParaRPr lang="en-US" sz="1800" dirty="0">
              <a:latin typeface="Calibri Light" panose="020F0302020204030204" charset="0"/>
              <a:cs typeface="Calibri Light" panose="020F0302020204030204" charset="0"/>
            </a:endParaRPr>
          </a:p>
        </p:txBody>
      </p:sp>
      <p:pic>
        <p:nvPicPr>
          <p:cNvPr id="1028" name="Picture 4" descr="Vietnam map hi-res stock photography and images - Alamy"/>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2665" r="21822" b="8719"/>
          <a:stretch>
            <a:fillRect/>
          </a:stretch>
        </p:blipFill>
        <p:spPr bwMode="auto">
          <a:xfrm>
            <a:off x="10584934" y="1961690"/>
            <a:ext cx="1583100" cy="3410777"/>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p:nvPr/>
        </p:nvSpPr>
        <p:spPr>
          <a:xfrm>
            <a:off x="240630" y="267163"/>
            <a:ext cx="10242313" cy="820492"/>
          </a:xfrm>
          <a:prstGeom prst="rect">
            <a:avLst/>
          </a:prstGeom>
          <a:solidFill>
            <a:schemeClr val="bg1">
              <a:lumMod val="85000"/>
            </a:schemeClr>
          </a:solidFill>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400" b="1" dirty="0">
                <a:solidFill>
                  <a:srgbClr val="C00000"/>
                </a:solidFill>
              </a:rPr>
              <a:t>Thaum koj pab txhawb ib tus poj niam uas nyob deb, koj xav tau cov neeg nyob ze nws los pab koj. No yog txheej txheem uas yuav tsum tau ua:</a:t>
            </a:r>
            <a:endParaRPr lang="en-US" sz="2400" dirty="0">
              <a:solidFill>
                <a:srgbClr val="C00000"/>
              </a:solidFill>
            </a:endParaRPr>
          </a:p>
        </p:txBody>
      </p:sp>
      <p:sp>
        <p:nvSpPr>
          <p:cNvPr id="3" name="TextBox 2"/>
          <p:cNvSpPr txBox="1"/>
          <p:nvPr/>
        </p:nvSpPr>
        <p:spPr>
          <a:xfrm>
            <a:off x="10579819" y="3848489"/>
            <a:ext cx="1073750" cy="369332"/>
          </a:xfrm>
          <a:prstGeom prst="rect">
            <a:avLst/>
          </a:prstGeom>
          <a:solidFill>
            <a:schemeClr val="bg1"/>
          </a:solidFill>
        </p:spPr>
        <p:txBody>
          <a:bodyPr wrap="square" rtlCol="0">
            <a:spAutoFit/>
          </a:bodyPr>
          <a:lstStyle/>
          <a:p>
            <a:pPr algn="r"/>
            <a:r>
              <a:rPr lang="en-US" dirty="0" err="1"/>
              <a:t>Việt</a:t>
            </a:r>
            <a:r>
              <a:rPr lang="en-US" dirty="0"/>
              <a:t> Nam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50842" y="1276337"/>
            <a:ext cx="8009263" cy="4924540"/>
          </a:xfrm>
        </p:spPr>
        <p:txBody>
          <a:bodyPr anchor="t">
            <a:normAutofit fontScale="90000"/>
          </a:bodyPr>
          <a:lstStyle/>
          <a:p>
            <a:pPr algn="l"/>
            <a:r>
              <a:rPr lang="en-US" sz="2400" b="1" dirty="0" err="1">
                <a:solidFill>
                  <a:srgbClr val="C00000"/>
                </a:solidFill>
              </a:rPr>
              <a:t>Lub</a:t>
            </a:r>
            <a:r>
              <a:rPr lang="en-US" sz="2400" b="1" dirty="0">
                <a:solidFill>
                  <a:srgbClr val="C00000"/>
                </a:solidFill>
              </a:rPr>
              <a:t> </a:t>
            </a:r>
            <a:r>
              <a:rPr lang="en-US" sz="2400" b="1" dirty="0" err="1">
                <a:solidFill>
                  <a:srgbClr val="C00000"/>
                </a:solidFill>
              </a:rPr>
              <a:t>rooj</a:t>
            </a:r>
            <a:r>
              <a:rPr lang="en-US" sz="2400" b="1" dirty="0">
                <a:solidFill>
                  <a:srgbClr val="C00000"/>
                </a:solidFill>
              </a:rPr>
              <a:t> </a:t>
            </a:r>
            <a:r>
              <a:rPr lang="en-US" sz="2400" b="1" dirty="0" err="1">
                <a:solidFill>
                  <a:srgbClr val="C00000"/>
                </a:solidFill>
              </a:rPr>
              <a:t>kawm</a:t>
            </a:r>
            <a:r>
              <a:rPr lang="en-US" sz="2400" b="1" dirty="0">
                <a:solidFill>
                  <a:srgbClr val="C00000"/>
                </a:solidFill>
              </a:rPr>
              <a:t> no </a:t>
            </a:r>
            <a:r>
              <a:rPr lang="en-US" sz="2400" b="1" dirty="0" err="1">
                <a:solidFill>
                  <a:srgbClr val="C00000"/>
                </a:solidFill>
              </a:rPr>
              <a:t>yog</a:t>
            </a:r>
            <a:r>
              <a:rPr lang="en-US" sz="2400" b="1" dirty="0">
                <a:solidFill>
                  <a:srgbClr val="C00000"/>
                </a:solidFill>
              </a:rPr>
              <a:t> </a:t>
            </a:r>
            <a:r>
              <a:rPr lang="en-US" sz="2400" b="1" dirty="0" err="1">
                <a:solidFill>
                  <a:srgbClr val="C00000"/>
                </a:solidFill>
              </a:rPr>
              <a:t>sau</a:t>
            </a:r>
            <a:r>
              <a:rPr lang="en-US" sz="2400" b="1" dirty="0">
                <a:solidFill>
                  <a:srgbClr val="C00000"/>
                </a:solidFill>
              </a:rPr>
              <a:t> </a:t>
            </a:r>
            <a:r>
              <a:rPr lang="en-US" sz="2400" b="1" dirty="0" err="1">
                <a:solidFill>
                  <a:srgbClr val="C00000"/>
                </a:solidFill>
              </a:rPr>
              <a:t>raws</a:t>
            </a:r>
            <a:r>
              <a:rPr lang="en-US" sz="2400" b="1" dirty="0">
                <a:solidFill>
                  <a:srgbClr val="C00000"/>
                </a:solidFill>
              </a:rPr>
              <a:t> li phau ntawv </a:t>
            </a:r>
            <a:r>
              <a:rPr lang="en-US" sz="2400" b="1" dirty="0"/>
              <a:t>’Pab daws teeb meem thaum cev xeeb tub’ </a:t>
            </a:r>
            <a:r>
              <a:rPr lang="en-US" sz="2400" dirty="0"/>
              <a:t>los ntawm John Ensor, muaj muag ntawm Amazon. Nqe lus “Ntsib cov poj niam paj siab yuav rho menyuam” Yog yam uas muaj tiag los ntawm cov neeg pab tswv yim ntawm pab </a:t>
            </a:r>
            <a:r>
              <a:rPr lang="en-US" sz="2400" dirty="0" err="1"/>
              <a:t>neeg</a:t>
            </a:r>
            <a:r>
              <a:rPr lang="en-US" sz="2400" dirty="0"/>
              <a:t> </a:t>
            </a:r>
            <a:r>
              <a:rPr lang="en-US" sz="2400" dirty="0" err="1"/>
              <a:t>Tiv</a:t>
            </a:r>
            <a:r>
              <a:rPr lang="en-US" sz="2400" dirty="0"/>
              <a:t> </a:t>
            </a:r>
            <a:r>
              <a:rPr lang="en-US" sz="2400" dirty="0" err="1"/>
              <a:t>Thaiv</a:t>
            </a:r>
            <a:r>
              <a:rPr lang="en-US" sz="2400" dirty="0"/>
              <a:t> </a:t>
            </a:r>
            <a:r>
              <a:rPr lang="en-US" sz="2400" dirty="0" err="1"/>
              <a:t>Txojsia</a:t>
            </a:r>
            <a:r>
              <a:rPr lang="en-US" sz="2400" dirty="0"/>
              <a:t> Hanoi. </a:t>
            </a:r>
            <a:br>
              <a:rPr lang="en-US" sz="2400" dirty="0"/>
            </a:br>
            <a:br>
              <a:rPr lang="en-US" sz="2400" dirty="0"/>
            </a:br>
            <a:r>
              <a:rPr lang="en-US" sz="2400" dirty="0"/>
              <a:t>Peb txhawb kom koj nyeem cov ntaub ntawv</a:t>
            </a:r>
            <a:r>
              <a:rPr lang="en-US" sz="2400" b="1" dirty="0">
                <a:solidFill>
                  <a:srgbClr val="C00000"/>
                </a:solidFill>
              </a:rPr>
              <a:t>: </a:t>
            </a:r>
            <a:r>
              <a:rPr lang="en-US" sz="2400" b="1" i="1" dirty="0"/>
              <a:t>“7 </a:t>
            </a:r>
            <a:r>
              <a:rPr lang="en-US" sz="2400" b="1" i="1" dirty="0" err="1"/>
              <a:t>Kauj</a:t>
            </a:r>
            <a:r>
              <a:rPr lang="en-US" sz="2400" b="1" i="1" dirty="0"/>
              <a:t> ruam los pib </a:t>
            </a:r>
            <a:r>
              <a:rPr lang="en-US" sz="2400" b="1" i="1" dirty="0" err="1"/>
              <a:t>pab</a:t>
            </a:r>
            <a:r>
              <a:rPr lang="en-US" sz="2400" b="1" i="1" dirty="0"/>
              <a:t> </a:t>
            </a:r>
            <a:r>
              <a:rPr lang="en-US" sz="2400" b="1" i="1" dirty="0" err="1"/>
              <a:t>pawg</a:t>
            </a:r>
            <a:r>
              <a:rPr lang="en-US" sz="2400" b="1" i="1" dirty="0"/>
              <a:t> pab cov poj niam cev xeeb tub”</a:t>
            </a:r>
            <a:r>
              <a:rPr lang="en-US" sz="2400" b="1" dirty="0"/>
              <a:t> </a:t>
            </a:r>
            <a:r>
              <a:rPr lang="en-US" sz="2400" dirty="0"/>
              <a:t>saum peb lub website. Hauv qab daim ntawv muaj daim </a:t>
            </a:r>
            <a:r>
              <a:rPr lang="en-US" sz="2400" b="1" dirty="0"/>
              <a:t>qhia tawm cov ntaub ntawv qhia tswv yim</a:t>
            </a:r>
            <a:r>
              <a:rPr lang="en-US" sz="2400" dirty="0"/>
              <a:t> pab cov qhia tswv yim taug qab txhua rooj plaub thiab “</a:t>
            </a:r>
            <a:r>
              <a:rPr lang="en-US" sz="2400" b="1" dirty="0"/>
              <a:t>daim ntawv nug qhia”</a:t>
            </a:r>
            <a:r>
              <a:rPr lang="en-US" sz="2400" dirty="0"/>
              <a:t> cia rau cov pib kawm </a:t>
            </a:r>
            <a:br>
              <a:rPr lang="en-US" sz="2400" dirty="0"/>
            </a:br>
            <a:r>
              <a:rPr lang="en-US" sz="2400" b="1" dirty="0" err="1">
                <a:solidFill>
                  <a:srgbClr val="C00000"/>
                </a:solidFill>
              </a:rPr>
              <a:t>Cov</a:t>
            </a:r>
            <a:r>
              <a:rPr lang="en-US" sz="2400" b="1" dirty="0">
                <a:solidFill>
                  <a:srgbClr val="C00000"/>
                </a:solidFill>
              </a:rPr>
              <a:t> </a:t>
            </a:r>
            <a:r>
              <a:rPr lang="en-US" sz="2400" b="1" dirty="0" err="1">
                <a:solidFill>
                  <a:srgbClr val="C00000"/>
                </a:solidFill>
              </a:rPr>
              <a:t>ntaub</a:t>
            </a:r>
            <a:r>
              <a:rPr lang="en-US" sz="2400" b="1" dirty="0">
                <a:solidFill>
                  <a:srgbClr val="C00000"/>
                </a:solidFill>
              </a:rPr>
              <a:t> </a:t>
            </a:r>
            <a:r>
              <a:rPr lang="en-US" sz="2400" b="1" dirty="0" err="1">
                <a:solidFill>
                  <a:srgbClr val="C00000"/>
                </a:solidFill>
              </a:rPr>
              <a:t>ntawv</a:t>
            </a:r>
            <a:r>
              <a:rPr lang="en-US" sz="2400" b="1" dirty="0">
                <a:solidFill>
                  <a:srgbClr val="C00000"/>
                </a:solidFill>
              </a:rPr>
              <a:t> </a:t>
            </a:r>
            <a:r>
              <a:rPr lang="en-US" sz="2400" b="1" dirty="0" err="1">
                <a:solidFill>
                  <a:srgbClr val="C00000"/>
                </a:solidFill>
              </a:rPr>
              <a:t>siv</a:t>
            </a:r>
            <a:r>
              <a:rPr lang="en-US" sz="2400" b="1" dirty="0">
                <a:solidFill>
                  <a:srgbClr val="C00000"/>
                </a:solidFill>
              </a:rPr>
              <a:t> </a:t>
            </a:r>
            <a:r>
              <a:rPr lang="en-US" sz="2400" b="1" dirty="0" err="1">
                <a:solidFill>
                  <a:srgbClr val="C00000"/>
                </a:solidFill>
              </a:rPr>
              <a:t>rau</a:t>
            </a:r>
            <a:r>
              <a:rPr lang="en-US" sz="2400" b="1" dirty="0">
                <a:solidFill>
                  <a:srgbClr val="C00000"/>
                </a:solidFill>
              </a:rPr>
              <a:t> </a:t>
            </a:r>
            <a:r>
              <a:rPr lang="en-US" sz="2400" b="1" dirty="0" err="1">
                <a:solidFill>
                  <a:srgbClr val="C00000"/>
                </a:solidFill>
              </a:rPr>
              <a:t>kev</a:t>
            </a:r>
            <a:r>
              <a:rPr lang="en-US" sz="2400" b="1" dirty="0">
                <a:solidFill>
                  <a:srgbClr val="C00000"/>
                </a:solidFill>
              </a:rPr>
              <a:t> cob </a:t>
            </a:r>
            <a:r>
              <a:rPr lang="en-US" sz="2400" b="1" dirty="0" err="1">
                <a:solidFill>
                  <a:srgbClr val="C00000"/>
                </a:solidFill>
              </a:rPr>
              <a:t>qhia</a:t>
            </a:r>
            <a:r>
              <a:rPr lang="en-US" sz="2400" b="1" dirty="0">
                <a:solidFill>
                  <a:srgbClr val="C00000"/>
                </a:solidFill>
              </a:rPr>
              <a:t> 1 </a:t>
            </a:r>
            <a:r>
              <a:rPr lang="en-US" sz="2400" b="1" dirty="0" err="1">
                <a:solidFill>
                  <a:srgbClr val="C00000"/>
                </a:solidFill>
              </a:rPr>
              <a:t>hnub</a:t>
            </a:r>
            <a:r>
              <a:rPr lang="en-US" sz="2400" b="1" dirty="0">
                <a:solidFill>
                  <a:srgbClr val="C00000"/>
                </a:solidFill>
              </a:rPr>
              <a:t> </a:t>
            </a:r>
            <a:r>
              <a:rPr lang="en-US" sz="2400" b="1" dirty="0" err="1">
                <a:solidFill>
                  <a:srgbClr val="C00000"/>
                </a:solidFill>
              </a:rPr>
              <a:t>rau</a:t>
            </a:r>
            <a:r>
              <a:rPr lang="en-US" sz="2400" b="1" dirty="0">
                <a:solidFill>
                  <a:srgbClr val="C00000"/>
                </a:solidFill>
              </a:rPr>
              <a:t> </a:t>
            </a:r>
            <a:r>
              <a:rPr lang="en-US" sz="2400" b="1" dirty="0" err="1">
                <a:solidFill>
                  <a:srgbClr val="C00000"/>
                </a:solidFill>
              </a:rPr>
              <a:t>cov</a:t>
            </a:r>
            <a:r>
              <a:rPr lang="en-US" sz="2400" b="1" dirty="0">
                <a:solidFill>
                  <a:srgbClr val="C00000"/>
                </a:solidFill>
              </a:rPr>
              <a:t> </a:t>
            </a:r>
            <a:r>
              <a:rPr lang="en-US" sz="2400" b="1" dirty="0" err="1">
                <a:solidFill>
                  <a:srgbClr val="C00000"/>
                </a:solidFill>
              </a:rPr>
              <a:t>pawg</a:t>
            </a:r>
            <a:r>
              <a:rPr lang="en-US" sz="2400" b="1" dirty="0">
                <a:solidFill>
                  <a:srgbClr val="C00000"/>
                </a:solidFill>
              </a:rPr>
              <a:t> </a:t>
            </a:r>
            <a:r>
              <a:rPr lang="en-US" sz="2400" b="1" dirty="0" err="1">
                <a:solidFill>
                  <a:srgbClr val="C00000"/>
                </a:solidFill>
              </a:rPr>
              <a:t>ntseeg</a:t>
            </a:r>
            <a:r>
              <a:rPr lang="en-US" sz="2400" b="1" dirty="0">
                <a:solidFill>
                  <a:srgbClr val="C00000"/>
                </a:solidFill>
              </a:rPr>
              <a:t> </a:t>
            </a:r>
            <a:r>
              <a:rPr lang="en-US" sz="2400" dirty="0">
                <a:solidFill>
                  <a:schemeClr val="tx1"/>
                </a:solidFill>
              </a:rPr>
              <a:t>yeej muaj txaus nyob saum</a:t>
            </a:r>
            <a:r>
              <a:rPr lang="en-US" sz="2400" b="1" dirty="0">
                <a:solidFill>
                  <a:srgbClr val="C00000"/>
                </a:solidFill>
              </a:rPr>
              <a:t> </a:t>
            </a:r>
            <a:r>
              <a:rPr lang="en-US" sz="2400" dirty="0"/>
              <a:t>website: </a:t>
            </a:r>
            <a:r>
              <a:rPr lang="en-US" sz="2400" b="1" dirty="0">
                <a:hlinkClick r:id="rId2"/>
              </a:rPr>
              <a:t>www.baovemamsong.org</a:t>
            </a:r>
            <a:r>
              <a:rPr lang="en-US" sz="2400" b="1" dirty="0"/>
              <a:t>. </a:t>
            </a:r>
            <a:r>
              <a:rPr lang="en-US" sz="2400" dirty="0"/>
              <a:t>Saib cov ntaub </a:t>
            </a:r>
            <a:r>
              <a:rPr lang="en-US" sz="2400" b="1" dirty="0"/>
              <a:t>ntawv cob qhia</a:t>
            </a:r>
            <a:r>
              <a:rPr lang="en-US" sz="2400" b="1" i="1" dirty="0"/>
              <a:t>.</a:t>
            </a:r>
            <a:br>
              <a:rPr lang="en-US" sz="3600" dirty="0"/>
            </a:br>
            <a:br>
              <a:rPr lang="en-US" sz="2200" b="1" dirty="0"/>
            </a:br>
            <a:r>
              <a:rPr lang="en-US" sz="2200" b="1" dirty="0"/>
              <a:t>Xav paub ntxiv, hu rau: </a:t>
            </a:r>
            <a:br>
              <a:rPr lang="en-US" sz="2200" dirty="0"/>
            </a:br>
            <a:r>
              <a:rPr lang="en-US" sz="2200" dirty="0"/>
              <a:t>			Web: </a:t>
            </a:r>
            <a:r>
              <a:rPr lang="en-US" sz="2200" b="1" dirty="0">
                <a:hlinkClick r:id="rId2"/>
              </a:rPr>
              <a:t>www.baovemamsong.org</a:t>
            </a:r>
            <a:r>
              <a:rPr lang="en-US" sz="2200" b="1" dirty="0"/>
              <a:t>  </a:t>
            </a:r>
            <a:br>
              <a:rPr lang="en-US" sz="2200" b="1" dirty="0"/>
            </a:br>
            <a:r>
              <a:rPr lang="en-US" sz="2200" b="1" dirty="0"/>
              <a:t>			</a:t>
            </a:r>
            <a:r>
              <a:rPr lang="en-US" sz="2200" dirty="0"/>
              <a:t>Email: </a:t>
            </a:r>
            <a:r>
              <a:rPr lang="en-US" sz="2200" b="1" dirty="0">
                <a:hlinkClick r:id="rId3"/>
              </a:rPr>
              <a:t>baovemamsong@gmail.com</a:t>
            </a:r>
            <a:r>
              <a:rPr lang="en-US" sz="2200" b="1" dirty="0"/>
              <a:t> </a:t>
            </a:r>
            <a:br>
              <a:rPr lang="en-US" sz="2200" dirty="0"/>
            </a:br>
            <a:r>
              <a:rPr lang="en-US" sz="2200" dirty="0"/>
              <a:t>       </a:t>
            </a:r>
            <a:endParaRPr lang="en-US" sz="2200" b="1" dirty="0"/>
          </a:p>
        </p:txBody>
      </p:sp>
      <p:pic>
        <p:nvPicPr>
          <p:cNvPr id="5" name="Picture 4"/>
          <p:cNvPicPr>
            <a:picLocks noChangeAspect="1"/>
          </p:cNvPicPr>
          <p:nvPr/>
        </p:nvPicPr>
        <p:blipFill>
          <a:blip r:embed="rId4" cstate="print">
            <a:extLst>
              <a:ext uri="{BEBA8EAE-BF5A-486C-A8C5-ECC9F3942E4B}">
                <a14:imgProps xmlns:a14="http://schemas.microsoft.com/office/drawing/2010/main">
                  <a14:imgLayer r:embed="rId5">
                    <a14:imgEffect>
                      <a14:brightnessContrast bright="20000"/>
                    </a14:imgEffect>
                    <a14:imgEffect>
                      <a14:sharpenSoften amount="25000"/>
                    </a14:imgEffect>
                  </a14:imgLayer>
                </a14:imgProps>
              </a:ext>
              <a:ext uri="{28A0092B-C50C-407E-A947-70E740481C1C}">
                <a14:useLocalDpi xmlns:a14="http://schemas.microsoft.com/office/drawing/2010/main" val="0"/>
              </a:ext>
            </a:extLst>
          </a:blip>
          <a:srcRect l="7688" t="1008" r="10021" b="2492"/>
          <a:stretch>
            <a:fillRect/>
          </a:stretch>
        </p:blipFill>
        <p:spPr>
          <a:xfrm rot="937237">
            <a:off x="9039860" y="344173"/>
            <a:ext cx="2033407" cy="3179384"/>
          </a:xfrm>
          <a:prstGeom prst="rect">
            <a:avLst/>
          </a:prstGeom>
          <a:ln w="9525">
            <a:solidFill>
              <a:schemeClr val="tx1"/>
            </a:solidFill>
          </a:ln>
        </p:spPr>
      </p:pic>
      <p:pic>
        <p:nvPicPr>
          <p:cNvPr id="3" name="Picture 2"/>
          <p:cNvPicPr>
            <a:picLocks noChangeAspect="1"/>
          </p:cNvPicPr>
          <p:nvPr/>
        </p:nvPicPr>
        <p:blipFill>
          <a:blip r:embed="rId6"/>
          <a:srcRect l="2123" r="33523" b="52480"/>
          <a:stretch>
            <a:fillRect/>
          </a:stretch>
        </p:blipFill>
        <p:spPr>
          <a:xfrm rot="20858641">
            <a:off x="8920681" y="3636677"/>
            <a:ext cx="2737020" cy="2832161"/>
          </a:xfrm>
          <a:prstGeom prst="rect">
            <a:avLst/>
          </a:prstGeom>
          <a:ln w="9525">
            <a:solidFill>
              <a:schemeClr val="tx1"/>
            </a:solidFill>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TotalTime>
  <Words>8512</Words>
  <Application>Microsoft Office PowerPoint</Application>
  <PresentationFormat>Widescreen</PresentationFormat>
  <Paragraphs>361</Paragraphs>
  <Slides>26</Slides>
  <Notes>24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26</vt:i4>
      </vt:variant>
    </vt:vector>
  </HeadingPairs>
  <TitlesOfParts>
    <vt:vector size="34" baseType="lpstr">
      <vt:lpstr>Arial</vt:lpstr>
      <vt:lpstr>Calibri</vt:lpstr>
      <vt:lpstr>Calibri Light</vt:lpstr>
      <vt:lpstr>Courier New</vt:lpstr>
      <vt:lpstr>Noto Serif</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Rhiav ib lub pawg ntseeg lossis ib tug ua haujlawm hauv pawg ntseeg uas nyob ze thiab muab nws rau lawv saib xyuas, Koj mob siab txog nws thiab qhia yam uas nws xav tau rau lawv. Koj ua haujlawm nrog cov ua haujlwm hauv pawg ntseeg, thiab kom nws muaj kev sib txuas lus nrog lawv. kom paub tseeb tias lawv mob siab txog nws, nug nws.   Koj tsi tas nrhiav ib tus paub daws teeb meem cev xeeb tub uas kawm tiav los pab. Peb caw Xibhwb thiab nws tus poj niam, cov ua haujlwm hauv pawg ntseeg lossis cov ntseeg. Feem ntau cov ntseeg txawj txog kev pab lwm tus thiab paub txog yam uas lwm tus xav tau.  Tsuas xa daim ntawv qhia tawm rau tug neeg ntawd yog nws xav tau. Yog lawv tsi siv txog, koj muab khaws cia kom zoo, tsi pub rau tus sab nrau paub.  Thaum uas lawv pib nqis tes pab - cia li pab lawv - Cia xa cov ntawv qhia tawm no mus rau lawv nyeem lossis qhia lawv hauv “Zoom”. No yog lub sijhawm zoo los cob qhia lawv - pab lawv kawm tau ntau yam tshiab txog kev pab txhawb lwm tus.      Thov txog thiab cob qhia tag rho lawv lub pawg ntseeg.  los ntawm txoj kev pab saib xyuas cov poj niam thaum uas yug menyuam thiab muaj menyuam.   Txhawb kom lawv tsim ib pab pawg ‘Pab tiv thaiv txoj sia’ kom pab tau neeg zej zog. Ntawm no yog txoj hauv kev yuav nthuav dav mus rau txhua tug.   Ua kev zoo siab (lossis quaj ntsuag). Nej ob leeg puav leej tseem ceeb! Neb tau saib xyuas thiab pab cov poj niam, menyuam, thiab tsev neeg kuj ib yam li lawv lub zej zog – Txawm tias yuav tshwm sim zoo li cas los xij.</vt:lpstr>
      <vt:lpstr>Lub rooj kawm no yog sau raws li phau ntawv ’Pab daws teeb meem thaum cev xeeb tub’ los ntawm John Ensor, muaj muag ntawm Amazon. Nqe lus “Ntsib cov poj niam paj siab yuav rho menyuam” Yog yam uas muaj tiag los ntawm cov neeg pab tswv yim ntawm pab neeg Tiv Thaiv Txojsia Hanoi.   Peb txhawb kom koj nyeem cov ntaub ntawv: “7 Kauj ruam los pib pab pawg pab cov poj niam cev xeeb tub” saum peb lub website. Hauv qab daim ntawv muaj daim qhia tawm cov ntaub ntawv qhia tswv yim pab cov qhia tswv yim taug qab txhua rooj plaub thiab “daim ntawv nug qhia” cia rau cov pib kawm  Cov ntaub ntawv siv rau kev cob qhia 1 hnub rau cov pawg ntseeg yeej muaj txaus nyob saum website: www.baovemamsong.org. Saib cov ntaub ntawv cob qhia.  Xav paub ntxiv, hu rau:     Web: www.baovemamsong.org      Email: baovemamsong@gmail.com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Pregnancy Crisis Intervention</dc:title>
  <dc:creator>84912105453</dc:creator>
  <cp:lastModifiedBy>Administrator</cp:lastModifiedBy>
  <cp:revision>405</cp:revision>
  <cp:lastPrinted>2025-03-07T06:59:00Z</cp:lastPrinted>
  <dcterms:created xsi:type="dcterms:W3CDTF">2023-08-23T15:14:00Z</dcterms:created>
  <dcterms:modified xsi:type="dcterms:W3CDTF">2025-09-10T08:23:09Z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D467901A2EAE477ABA486C442375E7F7_12</vt:lpwstr>
  </property>
  <property fmtid="{D5CDD505-2E9C-101B-9397-08002B2CF9AE}" pid="3" name="KSOProductBuildVer">
    <vt:lpwstr>1033-12.2.0.13489</vt:lpwstr>
  </property>
</Properties>
</file>